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comments/modernComment_1BF_0.xml" ContentType="application/vnd.ms-powerpoint.comment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09" r:id="rId2"/>
    <p:sldId id="410" r:id="rId3"/>
    <p:sldId id="411" r:id="rId4"/>
    <p:sldId id="447" r:id="rId5"/>
    <p:sldId id="434" r:id="rId6"/>
    <p:sldId id="418" r:id="rId7"/>
    <p:sldId id="414" r:id="rId8"/>
    <p:sldId id="412" r:id="rId9"/>
    <p:sldId id="422" r:id="rId10"/>
    <p:sldId id="427" r:id="rId11"/>
    <p:sldId id="424" r:id="rId12"/>
    <p:sldId id="473" r:id="rId13"/>
    <p:sldId id="477" r:id="rId14"/>
  </p:sldIdLst>
  <p:sldSz cx="12192000" cy="6858000"/>
  <p:notesSz cx="6858000" cy="9144000"/>
  <p:embeddedFontLst>
    <p:embeddedFont>
      <p:font typeface="字魂35号-经典雅黑" panose="02020500000000000000" charset="-122"/>
      <p:regular r:id="rId17"/>
    </p:embeddedFont>
    <p:embeddedFont>
      <p:font typeface="字魂36号-正文宋楷" panose="02020500000000000000" charset="-122"/>
      <p:regular r:id="rId18"/>
    </p:embeddedFont>
    <p:embeddedFont>
      <p:font typeface="字魂95号-手刻宋" panose="02020500000000000000" charset="-122"/>
      <p:regular r:id="rId19"/>
    </p:embeddedFont>
    <p:embeddedFont>
      <p:font typeface="細明體_HKSCS" panose="02020500000000000000" pitchFamily="18" charset="-120"/>
      <p:regular r:id="rId20"/>
    </p:embeddedFont>
    <p:embeddedFont>
      <p:font typeface="Arial Unicode MS" panose="020B0604020202020204" pitchFamily="34" charset="-120"/>
      <p:regular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97AA1D-9D3C-1194-207B-19C7618CA921}" name="Daniel Lee" initials="DL" userId="1068f63f8d822e8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64" d="100"/>
          <a:sy n="64" d="100"/>
        </p:scale>
        <p:origin x="-110" y="139"/>
      </p:cViewPr>
      <p:guideLst>
        <p:guide orient="horz" pos="223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microsoft.com/office/2018/10/relationships/authors" Target="authors.xml"/></Relationships>
</file>

<file path=ppt/comments/modernComment_1BF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BC97611-912D-4F92-BCFB-FD8CF4457515}" authorId="{5797AA1D-9D3C-1194-207B-19C7618CA921}" created="2025-01-19T15:37:01.20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447"/>
      <ac:spMk id="11" creationId="{1464387E-35F6-0BC5-8217-C46E47FF21A1}"/>
    </ac:deMkLst>
    <p188:txBody>
      <a:bodyPr/>
      <a:lstStyle/>
      <a:p>
        <a:r>
          <a:rPr lang="zh-HK" altLang="en-US"/>
          <a:t>資料紀錄與分析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  <a:cs typeface="字魂36号-正文宋楷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字魂36号-正文宋楷" panose="00000500000000000000" pitchFamily="2" charset="-122"/>
              </a:rPr>
              <a:t>2025/1/20</a:t>
            </a:fld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  <a:cs typeface="字魂36号-正文宋楷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字魂36号-正文宋楷" panose="00000500000000000000" pitchFamily="2" charset="-122"/>
              </a:rPr>
              <a:t>‹#›</a:t>
            </a:fld>
            <a:endParaRPr lang="zh-CN" altLang="en-US">
              <a:cs typeface="字魂36号-正文宋楷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36号-正文宋楷" panose="00000500000000000000" pitchFamily="2" charset="-122"/>
                <a:ea typeface="字魂36号-正文宋楷" panose="00000500000000000000" pitchFamily="2" charset="-122"/>
                <a:cs typeface="字魂36号-正文宋楷" panose="00000500000000000000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36号-正文宋楷" panose="00000500000000000000" pitchFamily="2" charset="-122"/>
                <a:ea typeface="字魂36号-正文宋楷" panose="00000500000000000000" pitchFamily="2" charset="-122"/>
                <a:cs typeface="字魂36号-正文宋楷" panose="00000500000000000000" pitchFamily="2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36号-正文宋楷" panose="00000500000000000000" pitchFamily="2" charset="-122"/>
                <a:ea typeface="字魂36号-正文宋楷" panose="00000500000000000000" pitchFamily="2" charset="-122"/>
                <a:cs typeface="字魂36号-正文宋楷" panose="00000500000000000000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36号-正文宋楷" panose="00000500000000000000" pitchFamily="2" charset="-122"/>
                <a:ea typeface="字魂36号-正文宋楷" panose="00000500000000000000" pitchFamily="2" charset="-122"/>
                <a:cs typeface="字魂36号-正文宋楷" panose="00000500000000000000" pitchFamily="2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36号-正文宋楷" panose="00000500000000000000" pitchFamily="2" charset="-122"/>
        <a:ea typeface="字魂36号-正文宋楷" panose="00000500000000000000" pitchFamily="2" charset="-122"/>
        <a:cs typeface="字魂36号-正文宋楷" panose="00000500000000000000" pitchFamily="2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36号-正文宋楷" panose="00000500000000000000" pitchFamily="2" charset="-122"/>
        <a:ea typeface="字魂36号-正文宋楷" panose="00000500000000000000" pitchFamily="2" charset="-122"/>
        <a:cs typeface="字魂36号-正文宋楷" panose="00000500000000000000" pitchFamily="2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36号-正文宋楷" panose="00000500000000000000" pitchFamily="2" charset="-122"/>
        <a:ea typeface="字魂36号-正文宋楷" panose="00000500000000000000" pitchFamily="2" charset="-122"/>
        <a:cs typeface="字魂36号-正文宋楷" panose="00000500000000000000" pitchFamily="2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36号-正文宋楷" panose="00000500000000000000" pitchFamily="2" charset="-122"/>
        <a:ea typeface="字魂36号-正文宋楷" panose="00000500000000000000" pitchFamily="2" charset="-122"/>
        <a:cs typeface="字魂36号-正文宋楷" panose="00000500000000000000" pitchFamily="2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36号-正文宋楷" panose="00000500000000000000" pitchFamily="2" charset="-122"/>
        <a:ea typeface="字魂36号-正文宋楷" panose="00000500000000000000" pitchFamily="2" charset="-122"/>
        <a:cs typeface="字魂36号-正文宋楷" panose="00000500000000000000" pitchFamily="2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-852170" y="-570230"/>
            <a:ext cx="3834130" cy="2712720"/>
          </a:xfrm>
          <a:prstGeom prst="ellipse">
            <a:avLst/>
          </a:prstGeom>
          <a:solidFill>
            <a:srgbClr val="CCB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9498965" y="5114290"/>
            <a:ext cx="3474720" cy="2458085"/>
          </a:xfrm>
          <a:prstGeom prst="ellipse">
            <a:avLst/>
          </a:prstGeom>
          <a:solidFill>
            <a:srgbClr val="CCB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313055" y="278130"/>
            <a:ext cx="11565890" cy="63023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</p:spTree>
  </p:cSld>
  <p:clrMapOvr>
    <a:masterClrMapping/>
  </p:clrMapOvr>
  <p:transition advTm="2000">
    <p:wedg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advTm="2000">
    <p:wedge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7" Type="http://schemas.openxmlformats.org/officeDocument/2006/relationships/image" Target="../media/image2.png"/><Relationship Id="rId2" Type="http://schemas.microsoft.com/office/2007/relationships/media" Target="../media/media1.wav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microsoft.com/office/2018/10/relationships/comments" Target="../comments/modernComment_1BF_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轻快的小碎步2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41250" y="7545070"/>
            <a:ext cx="619125" cy="619125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 flipH="1">
            <a:off x="-1406525" y="442595"/>
            <a:ext cx="8960485" cy="7988935"/>
          </a:xfrm>
          <a:custGeom>
            <a:avLst/>
            <a:gdLst>
              <a:gd name="connisteX0" fmla="*/ 27305 w 9459190"/>
              <a:gd name="connsiteY0" fmla="*/ 7409014 h 7411921"/>
              <a:gd name="connisteX1" fmla="*/ 680720 w 9459190"/>
              <a:gd name="connsiteY1" fmla="*/ 4987124 h 7411921"/>
              <a:gd name="connisteX2" fmla="*/ 3701415 w 9459190"/>
              <a:gd name="connsiteY2" fmla="*/ 4115904 h 7411921"/>
              <a:gd name="connisteX3" fmla="*/ 5769610 w 9459190"/>
              <a:gd name="connsiteY3" fmla="*/ 2809709 h 7411921"/>
              <a:gd name="connisteX4" fmla="*/ 6803390 w 9459190"/>
              <a:gd name="connsiteY4" fmla="*/ 714209 h 7411921"/>
              <a:gd name="connisteX5" fmla="*/ 8136890 w 9459190"/>
              <a:gd name="connsiteY5" fmla="*/ 115404 h 7411921"/>
              <a:gd name="connisteX6" fmla="*/ 9089390 w 9459190"/>
              <a:gd name="connsiteY6" fmla="*/ 2292819 h 7411921"/>
              <a:gd name="connisteX7" fmla="*/ 8409305 w 9459190"/>
              <a:gd name="connsiteY7" fmla="*/ 6728929 h 7411921"/>
              <a:gd name="connisteX8" fmla="*/ 0 w 9459190"/>
              <a:gd name="connsiteY8" fmla="*/ 7354404 h 741192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9459190" h="7411921">
                <a:moveTo>
                  <a:pt x="27305" y="7409014"/>
                </a:moveTo>
                <a:cubicBezTo>
                  <a:pt x="97790" y="6942289"/>
                  <a:pt x="-53975" y="5645619"/>
                  <a:pt x="680720" y="4987124"/>
                </a:cubicBezTo>
                <a:cubicBezTo>
                  <a:pt x="1415415" y="4328629"/>
                  <a:pt x="2683510" y="4551514"/>
                  <a:pt x="3701415" y="4115904"/>
                </a:cubicBezTo>
                <a:cubicBezTo>
                  <a:pt x="4719320" y="3680294"/>
                  <a:pt x="5149215" y="3489794"/>
                  <a:pt x="5769610" y="2809709"/>
                </a:cubicBezTo>
                <a:cubicBezTo>
                  <a:pt x="6390005" y="2129624"/>
                  <a:pt x="6329680" y="1253324"/>
                  <a:pt x="6803390" y="714209"/>
                </a:cubicBezTo>
                <a:cubicBezTo>
                  <a:pt x="7277100" y="175094"/>
                  <a:pt x="7679690" y="-200191"/>
                  <a:pt x="8136890" y="115404"/>
                </a:cubicBezTo>
                <a:cubicBezTo>
                  <a:pt x="8594090" y="430999"/>
                  <a:pt x="9034780" y="970114"/>
                  <a:pt x="9089390" y="2292819"/>
                </a:cubicBezTo>
                <a:cubicBezTo>
                  <a:pt x="9144000" y="3615524"/>
                  <a:pt x="10227310" y="5716739"/>
                  <a:pt x="8409305" y="6728929"/>
                </a:cubicBezTo>
                <a:cubicBezTo>
                  <a:pt x="6591300" y="7741119"/>
                  <a:pt x="1668145" y="7318209"/>
                  <a:pt x="0" y="7354404"/>
                </a:cubicBezTo>
              </a:path>
            </a:pathLst>
          </a:custGeom>
          <a:solidFill>
            <a:srgbClr val="CCB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pic>
        <p:nvPicPr>
          <p:cNvPr id="4" name="图片 3" descr="未命名作品"/>
          <p:cNvPicPr>
            <a:picLocks noChangeAspect="1"/>
          </p:cNvPicPr>
          <p:nvPr/>
        </p:nvPicPr>
        <p:blipFill>
          <a:blip r:embed="rId7"/>
          <a:srcRect t="23454"/>
          <a:stretch>
            <a:fillRect/>
          </a:stretch>
        </p:blipFill>
        <p:spPr>
          <a:xfrm>
            <a:off x="0" y="1608455"/>
            <a:ext cx="5129530" cy="524954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487764" y="1755938"/>
            <a:ext cx="7233287" cy="3738880"/>
            <a:chOff x="6299" y="2343"/>
            <a:chExt cx="11391" cy="5888"/>
          </a:xfrm>
        </p:grpSpPr>
        <p:sp>
          <p:nvSpPr>
            <p:cNvPr id="16" name="椭圆 15"/>
            <p:cNvSpPr/>
            <p:nvPr/>
          </p:nvSpPr>
          <p:spPr>
            <a:xfrm>
              <a:off x="6299" y="2343"/>
              <a:ext cx="1454" cy="1454"/>
            </a:xfrm>
            <a:prstGeom prst="ellipse">
              <a:avLst/>
            </a:prstGeom>
            <a:solidFill>
              <a:srgbClr val="CCB1A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6415" y="2533"/>
              <a:ext cx="11275" cy="5698"/>
              <a:chOff x="1130" y="3015"/>
              <a:chExt cx="11275" cy="5698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1130" y="3015"/>
                <a:ext cx="11168" cy="281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 fontAlgn="auto"/>
                <a:r>
                  <a:rPr lang="zh-TW" altLang="en-US" sz="5400" dirty="0">
                    <a:solidFill>
                      <a:srgbClr val="00B050"/>
                    </a:solidFill>
                    <a:latin typeface="Source Han Sans SC"/>
                    <a:ea typeface="Source Han Sans SC"/>
                    <a:cs typeface="字魂36号-正文宋楷" panose="00000500000000000000" pitchFamily="2" charset="-122"/>
                    <a:sym typeface="+mn-ea"/>
                  </a:rPr>
                  <a:t>養心園安老院</a:t>
                </a:r>
                <a:endParaRPr lang="en-US" altLang="zh-TW" sz="5400" dirty="0">
                  <a:solidFill>
                    <a:srgbClr val="00B050"/>
                  </a:solidFill>
                  <a:latin typeface="Source Han Sans SC"/>
                  <a:ea typeface="Source Han Sans SC"/>
                  <a:cs typeface="字魂36号-正文宋楷" panose="00000500000000000000" pitchFamily="2" charset="-122"/>
                  <a:sym typeface="+mn-ea"/>
                </a:endParaRPr>
              </a:p>
              <a:p>
                <a:pPr algn="ctr" fontAlgn="auto"/>
                <a:r>
                  <a:rPr lang="zh-TW" altLang="en-US" sz="5400" dirty="0">
                    <a:solidFill>
                      <a:srgbClr val="00B050"/>
                    </a:solidFill>
                    <a:latin typeface="Source Han Sans SC"/>
                    <a:ea typeface="Source Han Sans SC"/>
                    <a:cs typeface="字魂36号-正文宋楷" panose="00000500000000000000" pitchFamily="2" charset="-122"/>
                    <a:sym typeface="+mn-ea"/>
                  </a:rPr>
                  <a:t>網站計劃</a:t>
                </a:r>
                <a:endParaRPr lang="zh-CN" altLang="en-US" sz="5400" dirty="0">
                  <a:solidFill>
                    <a:srgbClr val="00B050"/>
                  </a:solidFill>
                  <a:latin typeface="字魂35号-经典雅黑" panose="00000500000000000000" charset="-122"/>
                  <a:ea typeface="字魂35号-经典雅黑" panose="00000500000000000000" charset="-122"/>
                  <a:cs typeface="字魂36号-正文宋楷" panose="00000500000000000000" pitchFamily="2" charset="-122"/>
                  <a:sym typeface="+mn-ea"/>
                </a:endParaRPr>
              </a:p>
            </p:txBody>
          </p:sp>
          <p:sp>
            <p:nvSpPr>
              <p:cNvPr id="77" name="图形"/>
              <p:cNvSpPr txBox="1"/>
              <p:nvPr/>
            </p:nvSpPr>
            <p:spPr>
              <a:xfrm>
                <a:off x="5083" y="6278"/>
                <a:ext cx="7322" cy="1016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5000"/>
              </a:bodyPr>
              <a:lstStyle/>
              <a:p>
                <a:pPr algn="r">
                  <a:lnSpc>
                    <a:spcPct val="150000"/>
                  </a:lnSpc>
                </a:pPr>
                <a:endParaRPr lang="en-US" altLang="zh-CN" sz="120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字魂36号-正文宋楷" panose="00000500000000000000" pitchFamily="2" charset="-122"/>
                  <a:ea typeface="字魂36号-正文宋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8892" y="7941"/>
                <a:ext cx="3406" cy="772"/>
              </a:xfrm>
              <a:prstGeom prst="roundRect">
                <a:avLst>
                  <a:gd name="adj" fmla="val 50000"/>
                </a:avLst>
              </a:prstGeom>
              <a:solidFill>
                <a:srgbClr val="CCB1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字魂36号-正文宋楷" panose="00000500000000000000" pitchFamily="2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9020" y="8013"/>
                <a:ext cx="3151" cy="504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zh-HK" altLang="en-US" sz="1500" dirty="0">
                    <a:solidFill>
                      <a:schemeClr val="bg1"/>
                    </a:solidFill>
                    <a:latin typeface="Source Han Sans SC"/>
                    <a:ea typeface="Source Han Sans SC"/>
                    <a:cs typeface="字魂36号-正文宋楷" panose="00000500000000000000" pitchFamily="2" charset="-122"/>
                  </a:rPr>
                  <a:t>演講者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Source Han Sans SC"/>
                    <a:ea typeface="Source Han Sans SC"/>
                    <a:cs typeface="字魂36号-正文宋楷" panose="00000500000000000000" pitchFamily="2" charset="-122"/>
                  </a:rPr>
                  <a:t>: Daniel Lee</a:t>
                </a:r>
                <a:endParaRPr lang="zh-CN" altLang="en-US" sz="2000" dirty="0">
                  <a:solidFill>
                    <a:schemeClr val="bg1"/>
                  </a:solidFill>
                  <a:latin typeface="字魂35号-经典雅黑" panose="00000500000000000000" charset="-122"/>
                  <a:ea typeface="字魂35号-经典雅黑" panose="00000500000000000000" charset="-122"/>
                  <a:cs typeface="字魂36号-正文宋楷" panose="00000500000000000000" pitchFamily="2" charset="-122"/>
                </a:endParaRPr>
              </a:p>
            </p:txBody>
          </p:sp>
        </p:grpSp>
      </p:grpSp>
      <p:sp>
        <p:nvSpPr>
          <p:cNvPr id="7" name="椭圆 6"/>
          <p:cNvSpPr/>
          <p:nvPr/>
        </p:nvSpPr>
        <p:spPr>
          <a:xfrm>
            <a:off x="11310620" y="-469265"/>
            <a:ext cx="1520825" cy="15208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74375" y="-905510"/>
            <a:ext cx="2393315" cy="2393315"/>
          </a:xfrm>
          <a:prstGeom prst="ellipse">
            <a:avLst/>
          </a:prstGeom>
          <a:noFill/>
          <a:ln w="19050">
            <a:solidFill>
              <a:srgbClr val="CCB1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675620" y="302260"/>
            <a:ext cx="489585" cy="489585"/>
          </a:xfrm>
          <a:prstGeom prst="ellipse">
            <a:avLst/>
          </a:prstGeom>
          <a:solidFill>
            <a:srgbClr val="966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80035" y="1487805"/>
            <a:ext cx="517525" cy="5175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36920" y="5799455"/>
            <a:ext cx="517525" cy="5175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10782935" y="5995035"/>
            <a:ext cx="2244725" cy="1350645"/>
            <a:chOff x="4383" y="1801"/>
            <a:chExt cx="7553" cy="4543"/>
          </a:xfrm>
          <a:solidFill>
            <a:srgbClr val="CCB1A8"/>
          </a:solidFill>
        </p:grpSpPr>
        <p:sp>
          <p:nvSpPr>
            <p:cNvPr id="19" name="任意多边形 18"/>
            <p:cNvSpPr/>
            <p:nvPr/>
          </p:nvSpPr>
          <p:spPr>
            <a:xfrm rot="2580000">
              <a:off x="4383" y="5386"/>
              <a:ext cx="4974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4" h="139">
                  <a:moveTo>
                    <a:pt x="0" y="0"/>
                  </a:moveTo>
                  <a:lnTo>
                    <a:pt x="4974" y="0"/>
                  </a:lnTo>
                  <a:lnTo>
                    <a:pt x="4955" y="25"/>
                  </a:lnTo>
                  <a:cubicBezTo>
                    <a:pt x="4932" y="56"/>
                    <a:pt x="4908" y="87"/>
                    <a:pt x="4884" y="117"/>
                  </a:cubicBezTo>
                  <a:lnTo>
                    <a:pt x="4866" y="139"/>
                  </a:lnTo>
                  <a:lnTo>
                    <a:pt x="108" y="139"/>
                  </a:lnTo>
                  <a:lnTo>
                    <a:pt x="102" y="131"/>
                  </a:lnTo>
                  <a:cubicBezTo>
                    <a:pt x="69" y="91"/>
                    <a:pt x="37" y="50"/>
                    <a:pt x="6" y="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 rot="2580000">
              <a:off x="5077" y="4003"/>
              <a:ext cx="6165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65" h="139">
                  <a:moveTo>
                    <a:pt x="1" y="0"/>
                  </a:moveTo>
                  <a:lnTo>
                    <a:pt x="6164" y="0"/>
                  </a:lnTo>
                  <a:lnTo>
                    <a:pt x="6165" y="29"/>
                  </a:lnTo>
                  <a:cubicBezTo>
                    <a:pt x="6165" y="54"/>
                    <a:pt x="6165" y="78"/>
                    <a:pt x="6165" y="103"/>
                  </a:cubicBezTo>
                  <a:lnTo>
                    <a:pt x="6164" y="139"/>
                  </a:lnTo>
                  <a:lnTo>
                    <a:pt x="1" y="139"/>
                  </a:lnTo>
                  <a:lnTo>
                    <a:pt x="0" y="110"/>
                  </a:lnTo>
                  <a:cubicBezTo>
                    <a:pt x="0" y="85"/>
                    <a:pt x="0" y="61"/>
                    <a:pt x="0" y="36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 rot="2580000">
              <a:off x="6960" y="2621"/>
              <a:ext cx="4976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6" h="139">
                  <a:moveTo>
                    <a:pt x="108" y="0"/>
                  </a:moveTo>
                  <a:lnTo>
                    <a:pt x="4868" y="0"/>
                  </a:lnTo>
                  <a:lnTo>
                    <a:pt x="4873" y="6"/>
                  </a:lnTo>
                  <a:cubicBezTo>
                    <a:pt x="4906" y="47"/>
                    <a:pt x="4939" y="88"/>
                    <a:pt x="4969" y="130"/>
                  </a:cubicBezTo>
                  <a:lnTo>
                    <a:pt x="4976" y="139"/>
                  </a:lnTo>
                  <a:lnTo>
                    <a:pt x="0" y="139"/>
                  </a:lnTo>
                  <a:lnTo>
                    <a:pt x="20" y="112"/>
                  </a:lnTo>
                  <a:cubicBezTo>
                    <a:pt x="43" y="81"/>
                    <a:pt x="67" y="51"/>
                    <a:pt x="91" y="21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2580000">
              <a:off x="7549" y="2343"/>
              <a:ext cx="4318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18" h="139">
                  <a:moveTo>
                    <a:pt x="151" y="0"/>
                  </a:moveTo>
                  <a:lnTo>
                    <a:pt x="4166" y="0"/>
                  </a:lnTo>
                  <a:lnTo>
                    <a:pt x="4187" y="17"/>
                  </a:lnTo>
                  <a:cubicBezTo>
                    <a:pt x="4226" y="52"/>
                    <a:pt x="4264" y="87"/>
                    <a:pt x="4302" y="124"/>
                  </a:cubicBezTo>
                  <a:lnTo>
                    <a:pt x="4318" y="139"/>
                  </a:lnTo>
                  <a:lnTo>
                    <a:pt x="0" y="139"/>
                  </a:lnTo>
                  <a:lnTo>
                    <a:pt x="28" y="112"/>
                  </a:lnTo>
                  <a:cubicBezTo>
                    <a:pt x="37" y="103"/>
                    <a:pt x="47" y="94"/>
                    <a:pt x="57" y="85"/>
                  </a:cubicBezTo>
                  <a:cubicBezTo>
                    <a:pt x="86" y="58"/>
                    <a:pt x="115" y="31"/>
                    <a:pt x="145" y="5"/>
                  </a:cubicBez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 rot="2580000">
              <a:off x="8275" y="2067"/>
              <a:ext cx="3381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81" h="139">
                  <a:moveTo>
                    <a:pt x="233" y="0"/>
                  </a:moveTo>
                  <a:lnTo>
                    <a:pt x="3147" y="0"/>
                  </a:lnTo>
                  <a:lnTo>
                    <a:pt x="3152" y="2"/>
                  </a:lnTo>
                  <a:cubicBezTo>
                    <a:pt x="3230" y="44"/>
                    <a:pt x="3306" y="90"/>
                    <a:pt x="3380" y="139"/>
                  </a:cubicBezTo>
                  <a:lnTo>
                    <a:pt x="3381" y="139"/>
                  </a:lnTo>
                  <a:lnTo>
                    <a:pt x="0" y="139"/>
                  </a:lnTo>
                  <a:lnTo>
                    <a:pt x="20" y="126"/>
                  </a:lnTo>
                  <a:cubicBezTo>
                    <a:pt x="85" y="84"/>
                    <a:pt x="151" y="45"/>
                    <a:pt x="218" y="8"/>
                  </a:cubicBezTo>
                  <a:lnTo>
                    <a:pt x="23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rot="2580000">
              <a:off x="9346" y="1801"/>
              <a:ext cx="1745" cy="12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5" h="125">
                  <a:moveTo>
                    <a:pt x="870" y="0"/>
                  </a:moveTo>
                  <a:cubicBezTo>
                    <a:pt x="1153" y="0"/>
                    <a:pt x="1436" y="38"/>
                    <a:pt x="1711" y="116"/>
                  </a:cubicBezTo>
                  <a:lnTo>
                    <a:pt x="1745" y="126"/>
                  </a:lnTo>
                  <a:lnTo>
                    <a:pt x="0" y="126"/>
                  </a:lnTo>
                  <a:lnTo>
                    <a:pt x="27" y="118"/>
                  </a:lnTo>
                  <a:cubicBezTo>
                    <a:pt x="302" y="39"/>
                    <a:pt x="58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 rot="2580000">
              <a:off x="5226" y="6218"/>
              <a:ext cx="1749" cy="12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9" h="125">
                  <a:moveTo>
                    <a:pt x="0" y="0"/>
                  </a:moveTo>
                  <a:lnTo>
                    <a:pt x="1749" y="0"/>
                  </a:lnTo>
                  <a:lnTo>
                    <a:pt x="1720" y="8"/>
                  </a:lnTo>
                  <a:cubicBezTo>
                    <a:pt x="1157" y="168"/>
                    <a:pt x="560" y="1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 rot="2580000">
              <a:off x="4663" y="5939"/>
              <a:ext cx="3380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80" h="139">
                  <a:moveTo>
                    <a:pt x="0" y="0"/>
                  </a:moveTo>
                  <a:lnTo>
                    <a:pt x="3380" y="0"/>
                  </a:lnTo>
                  <a:lnTo>
                    <a:pt x="3361" y="13"/>
                  </a:lnTo>
                  <a:cubicBezTo>
                    <a:pt x="3296" y="55"/>
                    <a:pt x="3230" y="94"/>
                    <a:pt x="3163" y="130"/>
                  </a:cubicBezTo>
                  <a:lnTo>
                    <a:pt x="3147" y="139"/>
                  </a:lnTo>
                  <a:lnTo>
                    <a:pt x="234" y="139"/>
                  </a:lnTo>
                  <a:lnTo>
                    <a:pt x="229" y="136"/>
                  </a:lnTo>
                  <a:cubicBezTo>
                    <a:pt x="151" y="95"/>
                    <a:pt x="75" y="4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 rot="2580000">
              <a:off x="4453" y="5663"/>
              <a:ext cx="4318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18" h="139">
                  <a:moveTo>
                    <a:pt x="0" y="0"/>
                  </a:moveTo>
                  <a:lnTo>
                    <a:pt x="4318" y="0"/>
                  </a:lnTo>
                  <a:lnTo>
                    <a:pt x="4290" y="27"/>
                  </a:lnTo>
                  <a:cubicBezTo>
                    <a:pt x="4281" y="36"/>
                    <a:pt x="4271" y="45"/>
                    <a:pt x="4261" y="54"/>
                  </a:cubicBezTo>
                  <a:cubicBezTo>
                    <a:pt x="4232" y="81"/>
                    <a:pt x="4202" y="108"/>
                    <a:pt x="4172" y="134"/>
                  </a:cubicBezTo>
                  <a:lnTo>
                    <a:pt x="4166" y="139"/>
                  </a:lnTo>
                  <a:lnTo>
                    <a:pt x="151" y="139"/>
                  </a:lnTo>
                  <a:lnTo>
                    <a:pt x="131" y="122"/>
                  </a:lnTo>
                  <a:cubicBezTo>
                    <a:pt x="92" y="87"/>
                    <a:pt x="53" y="52"/>
                    <a:pt x="16" y="1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 rot="2580000">
              <a:off x="4403" y="5109"/>
              <a:ext cx="5449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49" h="139">
                  <a:moveTo>
                    <a:pt x="0" y="0"/>
                  </a:moveTo>
                  <a:lnTo>
                    <a:pt x="5449" y="0"/>
                  </a:lnTo>
                  <a:lnTo>
                    <a:pt x="5439" y="19"/>
                  </a:lnTo>
                  <a:cubicBezTo>
                    <a:pt x="5422" y="52"/>
                    <a:pt x="5403" y="85"/>
                    <a:pt x="5384" y="118"/>
                  </a:cubicBezTo>
                  <a:lnTo>
                    <a:pt x="5371" y="139"/>
                  </a:lnTo>
                  <a:lnTo>
                    <a:pt x="78" y="139"/>
                  </a:lnTo>
                  <a:lnTo>
                    <a:pt x="73" y="129"/>
                  </a:lnTo>
                  <a:cubicBezTo>
                    <a:pt x="53" y="96"/>
                    <a:pt x="34" y="63"/>
                    <a:pt x="16" y="2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 rot="2580000">
              <a:off x="4492" y="4833"/>
              <a:ext cx="5787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7" h="139">
                  <a:moveTo>
                    <a:pt x="0" y="0"/>
                  </a:moveTo>
                  <a:lnTo>
                    <a:pt x="5787" y="0"/>
                  </a:lnTo>
                  <a:lnTo>
                    <a:pt x="5779" y="20"/>
                  </a:lnTo>
                  <a:cubicBezTo>
                    <a:pt x="5766" y="55"/>
                    <a:pt x="5752" y="90"/>
                    <a:pt x="5738" y="125"/>
                  </a:cubicBezTo>
                  <a:lnTo>
                    <a:pt x="5732" y="139"/>
                  </a:lnTo>
                  <a:lnTo>
                    <a:pt x="55" y="139"/>
                  </a:lnTo>
                  <a:lnTo>
                    <a:pt x="53" y="134"/>
                  </a:lnTo>
                  <a:cubicBezTo>
                    <a:pt x="38" y="99"/>
                    <a:pt x="24" y="65"/>
                    <a:pt x="11" y="2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7" name="任意多边形 56"/>
            <p:cNvSpPr/>
            <p:nvPr/>
          </p:nvSpPr>
          <p:spPr>
            <a:xfrm rot="2580000">
              <a:off x="4638" y="4556"/>
              <a:ext cx="6011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11" h="139">
                  <a:moveTo>
                    <a:pt x="0" y="0"/>
                  </a:moveTo>
                  <a:lnTo>
                    <a:pt x="6011" y="0"/>
                  </a:lnTo>
                  <a:lnTo>
                    <a:pt x="6009" y="7"/>
                  </a:lnTo>
                  <a:cubicBezTo>
                    <a:pt x="6001" y="43"/>
                    <a:pt x="5992" y="79"/>
                    <a:pt x="5982" y="115"/>
                  </a:cubicBezTo>
                  <a:lnTo>
                    <a:pt x="5976" y="139"/>
                  </a:lnTo>
                  <a:lnTo>
                    <a:pt x="35" y="139"/>
                  </a:lnTo>
                  <a:lnTo>
                    <a:pt x="31" y="123"/>
                  </a:lnTo>
                  <a:cubicBezTo>
                    <a:pt x="21" y="87"/>
                    <a:pt x="12" y="51"/>
                    <a:pt x="3" y="1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0" name="任意多边形 59"/>
            <p:cNvSpPr/>
            <p:nvPr/>
          </p:nvSpPr>
          <p:spPr>
            <a:xfrm rot="2580000">
              <a:off x="4834" y="4280"/>
              <a:ext cx="6134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4" h="139">
                  <a:moveTo>
                    <a:pt x="0" y="0"/>
                  </a:moveTo>
                  <a:lnTo>
                    <a:pt x="6134" y="0"/>
                  </a:lnTo>
                  <a:lnTo>
                    <a:pt x="6132" y="19"/>
                  </a:lnTo>
                  <a:cubicBezTo>
                    <a:pt x="6128" y="56"/>
                    <a:pt x="6123" y="93"/>
                    <a:pt x="6118" y="129"/>
                  </a:cubicBezTo>
                  <a:lnTo>
                    <a:pt x="6117" y="139"/>
                  </a:lnTo>
                  <a:lnTo>
                    <a:pt x="17" y="139"/>
                  </a:lnTo>
                  <a:lnTo>
                    <a:pt x="17" y="136"/>
                  </a:lnTo>
                  <a:cubicBezTo>
                    <a:pt x="11" y="100"/>
                    <a:pt x="7" y="63"/>
                    <a:pt x="3" y="2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3" name="任意多边形 62"/>
            <p:cNvSpPr/>
            <p:nvPr/>
          </p:nvSpPr>
          <p:spPr>
            <a:xfrm rot="2580000">
              <a:off x="5350" y="3727"/>
              <a:ext cx="6134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4" h="139">
                  <a:moveTo>
                    <a:pt x="17" y="0"/>
                  </a:moveTo>
                  <a:lnTo>
                    <a:pt x="6117" y="0"/>
                  </a:lnTo>
                  <a:lnTo>
                    <a:pt x="6117" y="1"/>
                  </a:lnTo>
                  <a:cubicBezTo>
                    <a:pt x="6123" y="38"/>
                    <a:pt x="6127" y="75"/>
                    <a:pt x="6131" y="112"/>
                  </a:cubicBezTo>
                  <a:lnTo>
                    <a:pt x="6134" y="139"/>
                  </a:lnTo>
                  <a:lnTo>
                    <a:pt x="0" y="139"/>
                  </a:lnTo>
                  <a:lnTo>
                    <a:pt x="2" y="118"/>
                  </a:lnTo>
                  <a:cubicBezTo>
                    <a:pt x="6" y="82"/>
                    <a:pt x="11" y="45"/>
                    <a:pt x="16" y="8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6" name="任意多边形 65"/>
            <p:cNvSpPr/>
            <p:nvPr/>
          </p:nvSpPr>
          <p:spPr>
            <a:xfrm rot="2580000">
              <a:off x="5669" y="3450"/>
              <a:ext cx="6011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11" h="139">
                  <a:moveTo>
                    <a:pt x="35" y="0"/>
                  </a:moveTo>
                  <a:lnTo>
                    <a:pt x="5976" y="0"/>
                  </a:lnTo>
                  <a:lnTo>
                    <a:pt x="5980" y="15"/>
                  </a:lnTo>
                  <a:cubicBezTo>
                    <a:pt x="5990" y="51"/>
                    <a:pt x="5999" y="87"/>
                    <a:pt x="6008" y="124"/>
                  </a:cubicBezTo>
                  <a:lnTo>
                    <a:pt x="6011" y="139"/>
                  </a:lnTo>
                  <a:lnTo>
                    <a:pt x="0" y="139"/>
                  </a:lnTo>
                  <a:lnTo>
                    <a:pt x="2" y="131"/>
                  </a:lnTo>
                  <a:cubicBezTo>
                    <a:pt x="10" y="95"/>
                    <a:pt x="19" y="59"/>
                    <a:pt x="29" y="23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9" name="任意多边形 68"/>
            <p:cNvSpPr/>
            <p:nvPr/>
          </p:nvSpPr>
          <p:spPr>
            <a:xfrm rot="2580000">
              <a:off x="6040" y="3174"/>
              <a:ext cx="5787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7" h="139">
                  <a:moveTo>
                    <a:pt x="55" y="0"/>
                  </a:moveTo>
                  <a:lnTo>
                    <a:pt x="5732" y="0"/>
                  </a:lnTo>
                  <a:lnTo>
                    <a:pt x="5734" y="4"/>
                  </a:lnTo>
                  <a:cubicBezTo>
                    <a:pt x="5749" y="39"/>
                    <a:pt x="5763" y="74"/>
                    <a:pt x="5776" y="109"/>
                  </a:cubicBezTo>
                  <a:lnTo>
                    <a:pt x="5787" y="139"/>
                  </a:lnTo>
                  <a:lnTo>
                    <a:pt x="0" y="139"/>
                  </a:lnTo>
                  <a:lnTo>
                    <a:pt x="8" y="118"/>
                  </a:lnTo>
                  <a:cubicBezTo>
                    <a:pt x="21" y="83"/>
                    <a:pt x="35" y="48"/>
                    <a:pt x="49" y="14"/>
                  </a:cubicBezTo>
                  <a:lnTo>
                    <a:pt x="5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2" name="任意多边形 71"/>
            <p:cNvSpPr/>
            <p:nvPr/>
          </p:nvSpPr>
          <p:spPr>
            <a:xfrm rot="2580000">
              <a:off x="6466" y="2897"/>
              <a:ext cx="5450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0" h="139">
                  <a:moveTo>
                    <a:pt x="78" y="0"/>
                  </a:moveTo>
                  <a:lnTo>
                    <a:pt x="5371" y="0"/>
                  </a:lnTo>
                  <a:lnTo>
                    <a:pt x="5377" y="9"/>
                  </a:lnTo>
                  <a:cubicBezTo>
                    <a:pt x="5397" y="42"/>
                    <a:pt x="5416" y="75"/>
                    <a:pt x="5434" y="109"/>
                  </a:cubicBezTo>
                  <a:lnTo>
                    <a:pt x="5450" y="139"/>
                  </a:lnTo>
                  <a:lnTo>
                    <a:pt x="0" y="139"/>
                  </a:lnTo>
                  <a:lnTo>
                    <a:pt x="10" y="120"/>
                  </a:lnTo>
                  <a:cubicBezTo>
                    <a:pt x="28" y="87"/>
                    <a:pt x="47" y="54"/>
                    <a:pt x="66" y="21"/>
                  </a:cubicBez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878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91326" y="445169"/>
            <a:ext cx="6918157" cy="758438"/>
            <a:chOff x="5756" y="4110"/>
            <a:chExt cx="7089" cy="683"/>
          </a:xfrm>
        </p:grpSpPr>
        <p:sp>
          <p:nvSpPr>
            <p:cNvPr id="3" name="椭圆 2"/>
            <p:cNvSpPr/>
            <p:nvPr/>
          </p:nvSpPr>
          <p:spPr>
            <a:xfrm>
              <a:off x="5756" y="4238"/>
              <a:ext cx="555" cy="555"/>
            </a:xfrm>
            <a:prstGeom prst="ellipse">
              <a:avLst/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2290" y="4238"/>
              <a:ext cx="555" cy="555"/>
            </a:xfrm>
            <a:prstGeom prst="ellipse">
              <a:avLst/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" name="图形"/>
            <p:cNvSpPr txBox="1"/>
            <p:nvPr/>
          </p:nvSpPr>
          <p:spPr>
            <a:xfrm>
              <a:off x="6650" y="4110"/>
              <a:ext cx="5351" cy="624"/>
            </a:xfrm>
            <a:prstGeom prst="rect">
              <a:avLst/>
            </a:prstGeom>
            <a:noFill/>
          </p:spPr>
          <p:txBody>
            <a:bodyPr wrap="square" rtlCol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zh-HK" sz="3600" b="1" dirty="0">
                  <a:solidFill>
                    <a:srgbClr val="548DD4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成員之間遇到問題或衝突</a:t>
              </a:r>
              <a:endParaRPr lang="zh-HK" altLang="en-US" sz="3600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13539" y="1447524"/>
            <a:ext cx="9841865" cy="4664518"/>
            <a:chOff x="1817" y="3149"/>
            <a:chExt cx="15499" cy="5672"/>
          </a:xfrm>
        </p:grpSpPr>
        <p:sp>
          <p:nvSpPr>
            <p:cNvPr id="6" name="圆角矩形 5"/>
            <p:cNvSpPr/>
            <p:nvPr/>
          </p:nvSpPr>
          <p:spPr>
            <a:xfrm>
              <a:off x="1817" y="3149"/>
              <a:ext cx="8260" cy="5671"/>
            </a:xfrm>
            <a:prstGeom prst="roundRect">
              <a:avLst/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881" y="3572"/>
              <a:ext cx="6437" cy="4824"/>
            </a:xfrm>
            <a:prstGeom prst="rect">
              <a:avLst/>
            </a:prstGeom>
            <a:noFill/>
          </p:spPr>
          <p:txBody>
            <a:bodyPr wrap="square" rtlCol="0">
              <a:normAutofit fontScale="85000" lnSpcReduction="20000"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zh-TW" altLang="zh-HK" sz="2600" b="1" kern="100" dirty="0">
                  <a:solidFill>
                    <a:srgbClr val="FFFF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政策和程序</a:t>
              </a:r>
              <a:endParaRPr lang="zh-TW" altLang="zh-HK" sz="2600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marL="800100" lvl="1" indent="-342900">
                <a:lnSpc>
                  <a:spcPct val="115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</a:pPr>
              <a:r>
                <a:rPr lang="zh-TW" altLang="zh-HK" sz="2200" b="1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明確政策</a:t>
              </a:r>
              <a:endParaRPr lang="zh-TW" altLang="zh-HK" sz="2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marL="800100" lvl="1" indent="-342900">
                <a:lnSpc>
                  <a:spcPct val="115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</a:pPr>
              <a:r>
                <a:rPr lang="zh-TW" altLang="zh-HK" sz="2200" b="1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一致執行</a:t>
              </a:r>
              <a:endParaRPr lang="en-US" altLang="zh-TW" sz="22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marL="800100" lvl="1" indent="-342900">
                <a:lnSpc>
                  <a:spcPct val="115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</a:pPr>
              <a:endParaRPr lang="zh-TW" altLang="zh-HK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zh-TW" altLang="zh-HK" sz="2600" b="1" kern="100" dirty="0">
                  <a:solidFill>
                    <a:srgbClr val="FFFF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彼此包容</a:t>
              </a:r>
              <a:endParaRPr lang="zh-TW" altLang="zh-HK" sz="2600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marL="800100" lvl="1" indent="-342900">
                <a:lnSpc>
                  <a:spcPct val="115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</a:pPr>
              <a:r>
                <a:rPr lang="zh-TW" altLang="zh-HK" sz="2200" b="1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包容環境</a:t>
              </a:r>
              <a:endParaRPr lang="en-US" altLang="zh-TW" sz="22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endParaRPr lang="en-US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zh-TW" altLang="zh-HK" sz="2600" b="1" kern="100" dirty="0">
                  <a:solidFill>
                    <a:srgbClr val="FFFF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持續改進</a:t>
              </a:r>
              <a:endParaRPr lang="zh-TW" altLang="zh-HK" sz="2600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marL="800100" lvl="1" indent="-342900">
                <a:lnSpc>
                  <a:spcPct val="115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</a:pPr>
              <a:r>
                <a:rPr lang="zh-TW" altLang="zh-HK" sz="2400" b="1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反饋機制</a:t>
              </a:r>
              <a:endParaRPr lang="zh-TW" altLang="zh-HK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marL="800100" lvl="1" indent="-342900">
                <a:lnSpc>
                  <a:spcPct val="115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</a:pPr>
              <a:r>
                <a:rPr lang="zh-TW" altLang="zh-HK" sz="2400" b="1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定期審查</a:t>
              </a:r>
              <a:endParaRPr lang="zh-TW" altLang="zh-HK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marL="342900" lvl="0" indent="-342900">
                <a:lnSpc>
                  <a:spcPct val="115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</a:pPr>
              <a:endParaRPr lang="zh-TW" altLang="zh-HK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 descr="482461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3" y="3149"/>
              <a:ext cx="6653" cy="5672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2000">
        <p:cut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advTm="2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71328" y="524388"/>
            <a:ext cx="6181823" cy="700405"/>
            <a:chOff x="5756" y="3942"/>
            <a:chExt cx="7089" cy="1103"/>
          </a:xfrm>
        </p:grpSpPr>
        <p:sp>
          <p:nvSpPr>
            <p:cNvPr id="3" name="椭圆 2"/>
            <p:cNvSpPr/>
            <p:nvPr/>
          </p:nvSpPr>
          <p:spPr>
            <a:xfrm>
              <a:off x="5756" y="4238"/>
              <a:ext cx="555" cy="555"/>
            </a:xfrm>
            <a:prstGeom prst="ellipse">
              <a:avLst/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2290" y="4238"/>
              <a:ext cx="555" cy="555"/>
            </a:xfrm>
            <a:prstGeom prst="ellipse">
              <a:avLst/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" name="图形"/>
            <p:cNvSpPr txBox="1"/>
            <p:nvPr/>
          </p:nvSpPr>
          <p:spPr>
            <a:xfrm>
              <a:off x="6625" y="3942"/>
              <a:ext cx="5351" cy="1103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4400">
                <a:defRPr/>
              </a:pPr>
              <a:r>
                <a:rPr lang="zh-TW" altLang="zh-HK" sz="3600" b="1" dirty="0">
                  <a:solidFill>
                    <a:srgbClr val="7030A0"/>
                  </a:solidFill>
                  <a:effectLst/>
                  <a:ea typeface="新細明體" panose="02020500000000000000" pitchFamily="18" charset="-120"/>
                  <a:cs typeface="Times New Roman" panose="02020603050405020304" pitchFamily="18" charset="0"/>
                </a:rPr>
                <a:t>成員項目發展的感想</a:t>
              </a:r>
              <a:endParaRPr lang="zh-CN" altLang="en-US" sz="3600" dirty="0">
                <a:solidFill>
                  <a:srgbClr val="7030A0"/>
                </a:solidFill>
                <a:latin typeface="字魂35号-经典雅黑" panose="00000500000000000000" charset="-122"/>
                <a:ea typeface="字魂35号-经典雅黑" panose="00000500000000000000" charset="-122"/>
                <a:cs typeface="字魂36号-正文宋楷" panose="00000500000000000000" pitchFamily="2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254466" y="1557850"/>
            <a:ext cx="10302876" cy="3993515"/>
            <a:chOff x="1602" y="2841"/>
            <a:chExt cx="16225" cy="6289"/>
          </a:xfrm>
        </p:grpSpPr>
        <p:sp>
          <p:nvSpPr>
            <p:cNvPr id="5" name="菱形 4"/>
            <p:cNvSpPr/>
            <p:nvPr/>
          </p:nvSpPr>
          <p:spPr>
            <a:xfrm>
              <a:off x="7257" y="3642"/>
              <a:ext cx="4687" cy="4687"/>
            </a:xfrm>
            <a:prstGeom prst="diamond">
              <a:avLst/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" name="菱形 5"/>
            <p:cNvSpPr/>
            <p:nvPr/>
          </p:nvSpPr>
          <p:spPr>
            <a:xfrm>
              <a:off x="6456" y="2841"/>
              <a:ext cx="6289" cy="6289"/>
            </a:xfrm>
            <a:prstGeom prst="diamond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" name="菱形 7"/>
            <p:cNvSpPr/>
            <p:nvPr/>
          </p:nvSpPr>
          <p:spPr>
            <a:xfrm>
              <a:off x="10879" y="4095"/>
              <a:ext cx="659" cy="659"/>
            </a:xfrm>
            <a:prstGeom prst="diamond">
              <a:avLst/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" name="菱形 8"/>
            <p:cNvSpPr/>
            <p:nvPr/>
          </p:nvSpPr>
          <p:spPr>
            <a:xfrm>
              <a:off x="7687" y="4095"/>
              <a:ext cx="659" cy="659"/>
            </a:xfrm>
            <a:prstGeom prst="diamond">
              <a:avLst/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" name="菱形 9"/>
            <p:cNvSpPr/>
            <p:nvPr/>
          </p:nvSpPr>
          <p:spPr>
            <a:xfrm>
              <a:off x="7687" y="7232"/>
              <a:ext cx="659" cy="659"/>
            </a:xfrm>
            <a:prstGeom prst="diamond">
              <a:avLst/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" name="菱形 10"/>
            <p:cNvSpPr/>
            <p:nvPr/>
          </p:nvSpPr>
          <p:spPr>
            <a:xfrm>
              <a:off x="10879" y="7232"/>
              <a:ext cx="659" cy="659"/>
            </a:xfrm>
            <a:prstGeom prst="diamond">
              <a:avLst/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715" y="3462"/>
              <a:ext cx="4481" cy="1340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zh-HK" sz="24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團隊合作</a:t>
              </a:r>
              <a:r>
                <a:rPr lang="en-US" altLang="zh-TW" sz="24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8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- </a:t>
              </a:r>
              <a:r>
                <a:rPr lang="zh-TW" altLang="zh-HK" sz="2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增進彼此</a:t>
              </a:r>
              <a:r>
                <a:rPr lang="en-US" altLang="zh-TW" sz="2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 </a:t>
              </a:r>
              <a:r>
                <a:rPr lang="zh-TW" altLang="zh-HK" sz="2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的理解和默契</a:t>
              </a:r>
              <a:endParaRPr lang="zh-CN" altLang="en-US" sz="2000" dirty="0">
                <a:cs typeface="字魂36号-正文宋楷" panose="00000500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279" y="5262"/>
              <a:ext cx="2600" cy="13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zh-HK" sz="2800" b="1" dirty="0">
                  <a:solidFill>
                    <a:srgbClr val="FFFF00"/>
                  </a:solidFill>
                  <a:effectLst/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團隊成員的感受</a:t>
              </a:r>
              <a:endParaRPr lang="zh-CN" altLang="en-US" sz="2800" b="1" kern="0" noProof="0" dirty="0">
                <a:ln w="0"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711" y="3714"/>
              <a:ext cx="6086" cy="1150"/>
            </a:xfrm>
            <a:prstGeom prst="rect">
              <a:avLst/>
            </a:prstGeom>
            <a:noFill/>
          </p:spPr>
          <p:txBody>
            <a:bodyPr wrap="square" rtlCol="0">
              <a:normAutofit fontScale="40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zh-HK" sz="51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成就感</a:t>
              </a:r>
              <a:r>
                <a:rPr lang="en-US" altLang="zh-TW" sz="24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8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- </a:t>
              </a:r>
              <a:r>
                <a:rPr lang="zh-TW" altLang="zh-HK" sz="4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增強他們的工作熱情和自信心</a:t>
              </a:r>
              <a:endParaRPr lang="zh-CN" altLang="en-US" sz="4200" dirty="0">
                <a:cs typeface="字魂36号-正文宋楷" panose="000005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02" y="6648"/>
              <a:ext cx="5155" cy="185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zh-HK" sz="24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創新和學習</a:t>
              </a:r>
              <a:r>
                <a:rPr lang="en-US" altLang="zh-TW" sz="24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8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- </a:t>
              </a:r>
              <a:r>
                <a:rPr lang="zh-TW" altLang="zh-HK" sz="2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學習和掌握新技術</a:t>
              </a:r>
              <a:endParaRPr lang="zh-CN" altLang="en-US" sz="2000" dirty="0">
                <a:cs typeface="字魂36号-正文宋楷" panose="000005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538" y="7356"/>
              <a:ext cx="6289" cy="115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indent="0" algn="ctr">
                <a:lnSpc>
                  <a:spcPct val="108000"/>
                </a:lnSpc>
                <a:buNone/>
              </a:pPr>
              <a:r>
                <a:rPr lang="zh-TW" altLang="zh-HK" sz="24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影響力</a:t>
              </a:r>
              <a:r>
                <a:rPr lang="en-US" altLang="zh-TW" sz="24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- </a:t>
              </a:r>
              <a:r>
                <a:rPr lang="zh-TW" altLang="zh-HK" sz="2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長者生活品質有所貢獻</a:t>
              </a:r>
              <a:endParaRPr lang="zh-CN" altLang="en-US" sz="2000" dirty="0">
                <a:cs typeface="字魂36号-正文宋楷" panose="00000500000000000000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 advTm="2000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54246" y="541948"/>
            <a:ext cx="5654284" cy="548640"/>
            <a:chOff x="5756" y="4007"/>
            <a:chExt cx="7089" cy="864"/>
          </a:xfrm>
        </p:grpSpPr>
        <p:sp>
          <p:nvSpPr>
            <p:cNvPr id="3" name="椭圆 2"/>
            <p:cNvSpPr/>
            <p:nvPr/>
          </p:nvSpPr>
          <p:spPr>
            <a:xfrm>
              <a:off x="5756" y="4238"/>
              <a:ext cx="555" cy="555"/>
            </a:xfrm>
            <a:prstGeom prst="ellipse">
              <a:avLst/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2290" y="4238"/>
              <a:ext cx="555" cy="555"/>
            </a:xfrm>
            <a:prstGeom prst="ellipse">
              <a:avLst/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" name="图形"/>
            <p:cNvSpPr txBox="1"/>
            <p:nvPr/>
          </p:nvSpPr>
          <p:spPr>
            <a:xfrm>
              <a:off x="6625" y="4007"/>
              <a:ext cx="5351" cy="864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4400">
                <a:defRPr/>
              </a:pPr>
              <a:r>
                <a:rPr lang="zh-TW" altLang="zh-HK" sz="4000" dirty="0">
                  <a:solidFill>
                    <a:srgbClr val="7030A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團隊成員的感想</a:t>
              </a:r>
              <a:endParaRPr lang="zh-CN" altLang="en-US" sz="4000" dirty="0">
                <a:solidFill>
                  <a:srgbClr val="7030A0"/>
                </a:solidFill>
                <a:latin typeface="字魂35号-经典雅黑" panose="00000500000000000000" charset="-122"/>
                <a:ea typeface="字魂35号-经典雅黑" panose="00000500000000000000" charset="-122"/>
                <a:cs typeface="字魂36号-正文宋楷" panose="00000500000000000000" pitchFamily="2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334162" y="2144896"/>
            <a:ext cx="9927590" cy="3364831"/>
            <a:chOff x="1760" y="3302"/>
            <a:chExt cx="15634" cy="5299"/>
          </a:xfrm>
        </p:grpSpPr>
        <p:cxnSp>
          <p:nvCxnSpPr>
            <p:cNvPr id="43" name="图形"/>
            <p:cNvCxnSpPr>
              <a:cxnSpLocks noChangeAspect="1"/>
            </p:cNvCxnSpPr>
            <p:nvPr/>
          </p:nvCxnSpPr>
          <p:spPr>
            <a:xfrm>
              <a:off x="1760" y="6889"/>
              <a:ext cx="15634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/>
            <p:cNvGrpSpPr/>
            <p:nvPr/>
          </p:nvGrpSpPr>
          <p:grpSpPr>
            <a:xfrm>
              <a:off x="5412" y="3302"/>
              <a:ext cx="2366" cy="3561"/>
              <a:chOff x="6082" y="3039"/>
              <a:chExt cx="1770" cy="2664"/>
            </a:xfrm>
          </p:grpSpPr>
          <p:sp>
            <p:nvSpPr>
              <p:cNvPr id="54" name="图形"/>
              <p:cNvSpPr/>
              <p:nvPr/>
            </p:nvSpPr>
            <p:spPr>
              <a:xfrm rot="10800000" flipV="1">
                <a:off x="6082" y="3039"/>
                <a:ext cx="1770" cy="1770"/>
              </a:xfrm>
              <a:prstGeom prst="ellipse">
                <a:avLst/>
              </a:prstGeom>
              <a:solidFill>
                <a:srgbClr val="CCB1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字魂36号-正文宋楷" panose="00000500000000000000" pitchFamily="2" charset="-122"/>
                  <a:ea typeface="字魂36号-正文宋楷" panose="00000500000000000000" pitchFamily="2" charset="-122"/>
                  <a:cs typeface="字魂36号-正文宋楷" panose="00000500000000000000" pitchFamily="2" charset="-122"/>
                </a:endParaRPr>
              </a:p>
            </p:txBody>
          </p:sp>
          <p:sp>
            <p:nvSpPr>
              <p:cNvPr id="55" name="图形"/>
              <p:cNvSpPr/>
              <p:nvPr/>
            </p:nvSpPr>
            <p:spPr>
              <a:xfrm rot="10800000">
                <a:off x="6775" y="4687"/>
                <a:ext cx="384" cy="364"/>
              </a:xfrm>
              <a:prstGeom prst="triangle">
                <a:avLst/>
              </a:prstGeom>
              <a:solidFill>
                <a:srgbClr val="CCB1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字魂36号-正文宋楷" panose="00000500000000000000" pitchFamily="2" charset="-122"/>
                  <a:ea typeface="字魂36号-正文宋楷" panose="00000500000000000000" pitchFamily="2" charset="-122"/>
                  <a:cs typeface="字魂36号-正文宋楷" panose="00000500000000000000" pitchFamily="2" charset="-122"/>
                </a:endParaRPr>
              </a:p>
            </p:txBody>
          </p:sp>
          <p:cxnSp>
            <p:nvCxnSpPr>
              <p:cNvPr id="56" name="图形"/>
              <p:cNvCxnSpPr/>
              <p:nvPr/>
            </p:nvCxnSpPr>
            <p:spPr>
              <a:xfrm rot="10800000" flipH="1" flipV="1">
                <a:off x="6967" y="4961"/>
                <a:ext cx="0" cy="742"/>
              </a:xfrm>
              <a:prstGeom prst="line">
                <a:avLst/>
              </a:prstGeom>
              <a:solidFill>
                <a:srgbClr val="2EC4B6"/>
              </a:solidFill>
              <a:ln w="12700">
                <a:solidFill>
                  <a:schemeClr val="bg1">
                    <a:lumMod val="65000"/>
                  </a:schemeClr>
                </a:solidFill>
                <a:headEnd type="none" w="med" len="med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11498" y="3302"/>
              <a:ext cx="2366" cy="3561"/>
              <a:chOff x="11348" y="3039"/>
              <a:chExt cx="1770" cy="2664"/>
            </a:xfrm>
          </p:grpSpPr>
          <p:sp>
            <p:nvSpPr>
              <p:cNvPr id="58" name="图形"/>
              <p:cNvSpPr/>
              <p:nvPr/>
            </p:nvSpPr>
            <p:spPr>
              <a:xfrm rot="10800000" flipV="1">
                <a:off x="11348" y="3039"/>
                <a:ext cx="1770" cy="1770"/>
              </a:xfrm>
              <a:prstGeom prst="ellipse">
                <a:avLst/>
              </a:prstGeom>
              <a:solidFill>
                <a:srgbClr val="CCB1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字魂36号-正文宋楷" panose="00000500000000000000" pitchFamily="2" charset="-122"/>
                  <a:ea typeface="字魂36号-正文宋楷" panose="00000500000000000000" pitchFamily="2" charset="-122"/>
                  <a:cs typeface="字魂36号-正文宋楷" panose="00000500000000000000" pitchFamily="2" charset="-122"/>
                </a:endParaRPr>
              </a:p>
            </p:txBody>
          </p:sp>
          <p:sp>
            <p:nvSpPr>
              <p:cNvPr id="59" name="图形"/>
              <p:cNvSpPr/>
              <p:nvPr/>
            </p:nvSpPr>
            <p:spPr>
              <a:xfrm rot="10800000">
                <a:off x="12041" y="4687"/>
                <a:ext cx="384" cy="364"/>
              </a:xfrm>
              <a:prstGeom prst="triangle">
                <a:avLst/>
              </a:prstGeom>
              <a:solidFill>
                <a:srgbClr val="CCB1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字魂36号-正文宋楷" panose="00000500000000000000" pitchFamily="2" charset="-122"/>
                  <a:ea typeface="字魂36号-正文宋楷" panose="00000500000000000000" pitchFamily="2" charset="-122"/>
                  <a:cs typeface="字魂36号-正文宋楷" panose="00000500000000000000" pitchFamily="2" charset="-122"/>
                </a:endParaRPr>
              </a:p>
            </p:txBody>
          </p:sp>
          <p:cxnSp>
            <p:nvCxnSpPr>
              <p:cNvPr id="60" name="图形"/>
              <p:cNvCxnSpPr/>
              <p:nvPr/>
            </p:nvCxnSpPr>
            <p:spPr>
              <a:xfrm rot="10800000" flipH="1" flipV="1">
                <a:off x="12218" y="4961"/>
                <a:ext cx="0" cy="742"/>
              </a:xfrm>
              <a:prstGeom prst="line">
                <a:avLst/>
              </a:prstGeom>
              <a:solidFill>
                <a:srgbClr val="2EC4B6"/>
              </a:solidFill>
              <a:ln w="12700">
                <a:solidFill>
                  <a:schemeClr val="bg1">
                    <a:lumMod val="65000"/>
                  </a:schemeClr>
                </a:solidFill>
                <a:headEnd type="none" w="med" len="med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>
              <a:off x="2369" y="3302"/>
              <a:ext cx="2366" cy="3561"/>
              <a:chOff x="3449" y="3039"/>
              <a:chExt cx="1770" cy="2664"/>
            </a:xfrm>
          </p:grpSpPr>
          <p:sp>
            <p:nvSpPr>
              <p:cNvPr id="62" name="图形"/>
              <p:cNvSpPr/>
              <p:nvPr/>
            </p:nvSpPr>
            <p:spPr>
              <a:xfrm>
                <a:off x="3449" y="3039"/>
                <a:ext cx="1770" cy="1770"/>
              </a:xfrm>
              <a:prstGeom prst="ellipse">
                <a:avLst/>
              </a:prstGeom>
              <a:solidFill>
                <a:srgbClr val="CCB1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字魂36号-正文宋楷" panose="00000500000000000000" pitchFamily="2" charset="-122"/>
                  <a:ea typeface="字魂36号-正文宋楷" panose="00000500000000000000" pitchFamily="2" charset="-122"/>
                  <a:cs typeface="字魂36号-正文宋楷" panose="00000500000000000000" pitchFamily="2" charset="-122"/>
                </a:endParaRPr>
              </a:p>
            </p:txBody>
          </p:sp>
          <p:sp>
            <p:nvSpPr>
              <p:cNvPr id="63" name="图形"/>
              <p:cNvSpPr/>
              <p:nvPr/>
            </p:nvSpPr>
            <p:spPr>
              <a:xfrm flipV="1">
                <a:off x="4143" y="4687"/>
                <a:ext cx="384" cy="364"/>
              </a:xfrm>
              <a:prstGeom prst="triangle">
                <a:avLst/>
              </a:prstGeom>
              <a:solidFill>
                <a:srgbClr val="CCB1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字魂36号-正文宋楷" panose="00000500000000000000" pitchFamily="2" charset="-122"/>
                  <a:ea typeface="字魂36号-正文宋楷" panose="00000500000000000000" pitchFamily="2" charset="-122"/>
                  <a:cs typeface="字魂36号-正文宋楷" panose="00000500000000000000" pitchFamily="2" charset="-122"/>
                </a:endParaRPr>
              </a:p>
            </p:txBody>
          </p:sp>
          <p:cxnSp>
            <p:nvCxnSpPr>
              <p:cNvPr id="64" name="图形"/>
              <p:cNvCxnSpPr/>
              <p:nvPr/>
            </p:nvCxnSpPr>
            <p:spPr>
              <a:xfrm flipH="1">
                <a:off x="4326" y="4961"/>
                <a:ext cx="0" cy="742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bg1">
                    <a:lumMod val="65000"/>
                  </a:schemeClr>
                </a:solidFill>
                <a:headEnd type="none" w="med" len="med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>
              <a:off x="8455" y="3302"/>
              <a:ext cx="2366" cy="3561"/>
              <a:chOff x="8715" y="3039"/>
              <a:chExt cx="1770" cy="2664"/>
            </a:xfrm>
          </p:grpSpPr>
          <p:sp>
            <p:nvSpPr>
              <p:cNvPr id="66" name="图形"/>
              <p:cNvSpPr/>
              <p:nvPr/>
            </p:nvSpPr>
            <p:spPr>
              <a:xfrm>
                <a:off x="8715" y="3039"/>
                <a:ext cx="1770" cy="1770"/>
              </a:xfrm>
              <a:prstGeom prst="ellipse">
                <a:avLst/>
              </a:prstGeom>
              <a:solidFill>
                <a:srgbClr val="CCB1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字魂36号-正文宋楷" panose="00000500000000000000" pitchFamily="2" charset="-122"/>
                  <a:ea typeface="字魂36号-正文宋楷" panose="00000500000000000000" pitchFamily="2" charset="-122"/>
                  <a:cs typeface="字魂36号-正文宋楷" panose="00000500000000000000" pitchFamily="2" charset="-122"/>
                </a:endParaRPr>
              </a:p>
            </p:txBody>
          </p:sp>
          <p:sp>
            <p:nvSpPr>
              <p:cNvPr id="67" name="图形"/>
              <p:cNvSpPr/>
              <p:nvPr/>
            </p:nvSpPr>
            <p:spPr>
              <a:xfrm flipV="1">
                <a:off x="9408" y="4687"/>
                <a:ext cx="384" cy="364"/>
              </a:xfrm>
              <a:prstGeom prst="triangle">
                <a:avLst/>
              </a:prstGeom>
              <a:solidFill>
                <a:srgbClr val="CCB1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字魂36号-正文宋楷" panose="00000500000000000000" pitchFamily="2" charset="-122"/>
                  <a:ea typeface="字魂36号-正文宋楷" panose="00000500000000000000" pitchFamily="2" charset="-122"/>
                  <a:cs typeface="字魂36号-正文宋楷" panose="00000500000000000000" pitchFamily="2" charset="-122"/>
                </a:endParaRPr>
              </a:p>
            </p:txBody>
          </p:sp>
          <p:cxnSp>
            <p:nvCxnSpPr>
              <p:cNvPr id="68" name="图形"/>
              <p:cNvCxnSpPr/>
              <p:nvPr/>
            </p:nvCxnSpPr>
            <p:spPr>
              <a:xfrm flipH="1">
                <a:off x="9592" y="4961"/>
                <a:ext cx="0" cy="742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bg1">
                    <a:lumMod val="65000"/>
                  </a:schemeClr>
                </a:solidFill>
                <a:headEnd type="none" w="med" len="med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14541" y="3302"/>
              <a:ext cx="2366" cy="3561"/>
              <a:chOff x="13981" y="3039"/>
              <a:chExt cx="1770" cy="2664"/>
            </a:xfrm>
          </p:grpSpPr>
          <p:sp>
            <p:nvSpPr>
              <p:cNvPr id="70" name="图形"/>
              <p:cNvSpPr/>
              <p:nvPr/>
            </p:nvSpPr>
            <p:spPr>
              <a:xfrm>
                <a:off x="13981" y="3039"/>
                <a:ext cx="1770" cy="1770"/>
              </a:xfrm>
              <a:prstGeom prst="ellipse">
                <a:avLst/>
              </a:prstGeom>
              <a:solidFill>
                <a:srgbClr val="CCB1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字魂36号-正文宋楷" panose="00000500000000000000" pitchFamily="2" charset="-122"/>
                  <a:ea typeface="字魂36号-正文宋楷" panose="00000500000000000000" pitchFamily="2" charset="-122"/>
                  <a:cs typeface="字魂36号-正文宋楷" panose="00000500000000000000" pitchFamily="2" charset="-122"/>
                </a:endParaRPr>
              </a:p>
            </p:txBody>
          </p:sp>
          <p:sp>
            <p:nvSpPr>
              <p:cNvPr id="71" name="图形"/>
              <p:cNvSpPr/>
              <p:nvPr/>
            </p:nvSpPr>
            <p:spPr>
              <a:xfrm flipV="1">
                <a:off x="14674" y="4687"/>
                <a:ext cx="384" cy="364"/>
              </a:xfrm>
              <a:prstGeom prst="triangle">
                <a:avLst/>
              </a:prstGeom>
              <a:solidFill>
                <a:srgbClr val="CCB1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字魂36号-正文宋楷" panose="00000500000000000000" pitchFamily="2" charset="-122"/>
                  <a:ea typeface="字魂36号-正文宋楷" panose="00000500000000000000" pitchFamily="2" charset="-122"/>
                  <a:cs typeface="字魂36号-正文宋楷" panose="00000500000000000000" pitchFamily="2" charset="-122"/>
                </a:endParaRPr>
              </a:p>
            </p:txBody>
          </p:sp>
          <p:cxnSp>
            <p:nvCxnSpPr>
              <p:cNvPr id="72" name="图形"/>
              <p:cNvCxnSpPr/>
              <p:nvPr/>
            </p:nvCxnSpPr>
            <p:spPr>
              <a:xfrm flipH="1">
                <a:off x="14857" y="4961"/>
                <a:ext cx="0" cy="742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bg1">
                    <a:lumMod val="65000"/>
                  </a:schemeClr>
                </a:solidFill>
                <a:headEnd type="none" w="med" len="med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文本框 7"/>
            <p:cNvSpPr txBox="1"/>
            <p:nvPr/>
          </p:nvSpPr>
          <p:spPr>
            <a:xfrm>
              <a:off x="2400" y="3549"/>
              <a:ext cx="2366" cy="187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zh-TW" altLang="zh-HK" sz="18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壓力和疲勞</a:t>
              </a:r>
              <a:endParaRPr lang="en-US" altLang="zh-CN" sz="2400" dirty="0">
                <a:solidFill>
                  <a:schemeClr val="bg1"/>
                </a:solidFill>
                <a:latin typeface="字魂35号-经典雅黑" panose="00000500000000000000" charset="-122"/>
                <a:ea typeface="字魂35号-经典雅黑" panose="00000500000000000000" charset="-122"/>
                <a:cs typeface="字魂36号-正文宋楷" panose="00000500000000000000" pitchFamily="2" charset="-122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74" y="3541"/>
              <a:ext cx="1841" cy="187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zh-TW" altLang="zh-HK" sz="18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溝通困難</a:t>
              </a:r>
              <a:endParaRPr lang="en-US" altLang="zh-CN" sz="2400" dirty="0">
                <a:solidFill>
                  <a:schemeClr val="bg1"/>
                </a:solidFill>
                <a:latin typeface="字魂35号-经典雅黑" panose="00000500000000000000" charset="-122"/>
                <a:ea typeface="字魂35号-经典雅黑" panose="00000500000000000000" charset="-122"/>
                <a:cs typeface="字魂36号-正文宋楷" panose="00000500000000000000" pitchFamily="2" charset="-122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717" y="3541"/>
              <a:ext cx="1841" cy="187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zh-TW" altLang="zh-HK" sz="18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技術上的問題</a:t>
              </a:r>
              <a:endParaRPr lang="en-US" altLang="zh-CN" sz="2400" dirty="0">
                <a:solidFill>
                  <a:schemeClr val="bg1"/>
                </a:solidFill>
                <a:latin typeface="字魂35号-经典雅黑" panose="00000500000000000000" charset="-122"/>
                <a:ea typeface="字魂35号-经典雅黑" panose="00000500000000000000" charset="-122"/>
                <a:cs typeface="字魂36号-正文宋楷" panose="00000500000000000000" pitchFamily="2" charset="-122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761" y="3541"/>
              <a:ext cx="1841" cy="187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zh-TW" altLang="zh-HK" sz="18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變更管理</a:t>
              </a:r>
              <a:endParaRPr lang="en-US" altLang="zh-CN" sz="2400" dirty="0">
                <a:solidFill>
                  <a:schemeClr val="bg1"/>
                </a:solidFill>
                <a:latin typeface="字魂35号-经典雅黑" panose="00000500000000000000" charset="-122"/>
                <a:ea typeface="字魂35号-经典雅黑" panose="00000500000000000000" charset="-122"/>
                <a:cs typeface="字魂36号-正文宋楷" panose="00000500000000000000" pitchFamily="2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4804" y="3541"/>
              <a:ext cx="1841" cy="187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zh-TW" altLang="zh-HK" sz="18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學習新知識</a:t>
              </a:r>
              <a:endParaRPr lang="en-US" altLang="zh-CN" sz="2400" dirty="0">
                <a:solidFill>
                  <a:schemeClr val="bg1"/>
                </a:solidFill>
                <a:latin typeface="字魂35号-经典雅黑" panose="00000500000000000000" charset="-122"/>
                <a:ea typeface="字魂35号-经典雅黑" panose="00000500000000000000" charset="-122"/>
                <a:cs typeface="字魂36号-正文宋楷" panose="00000500000000000000" pitchFamily="2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12" y="7086"/>
              <a:ext cx="2348" cy="937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字魂36号-正文宋楷" panose="00000500000000000000" pitchFamily="2" charset="-122"/>
                <a:sym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057" y="7086"/>
              <a:ext cx="3209" cy="151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字魂36号-正文宋楷" panose="00000500000000000000" pitchFamily="2" charset="-122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4440" y="7086"/>
              <a:ext cx="2547" cy="99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字魂36号-正文宋楷" panose="00000500000000000000" pitchFamily="2" charset="-122"/>
                <a:sym typeface="+mn-ea"/>
              </a:endParaRPr>
            </a:p>
          </p:txBody>
        </p:sp>
      </p:grpSp>
      <p:pic>
        <p:nvPicPr>
          <p:cNvPr id="5" name="图片 8" descr="0809-扁平风重阳节老人运动出行场景">
            <a:extLst>
              <a:ext uri="{FF2B5EF4-FFF2-40B4-BE49-F238E27FC236}">
                <a16:creationId xmlns:a16="http://schemas.microsoft.com/office/drawing/2014/main" id="{38B62BD9-D065-B2A8-5C16-BDE5550273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657"/>
          <a:stretch>
            <a:fillRect/>
          </a:stretch>
        </p:blipFill>
        <p:spPr>
          <a:xfrm>
            <a:off x="9001225" y="3911045"/>
            <a:ext cx="3202305" cy="3452495"/>
          </a:xfrm>
          <a:prstGeom prst="rect">
            <a:avLst/>
          </a:prstGeom>
        </p:spPr>
      </p:pic>
      <p:pic>
        <p:nvPicPr>
          <p:cNvPr id="6" name="图片 10" descr="老人卡通敬老卡通人物重阳节老人矢量元素">
            <a:extLst>
              <a:ext uri="{FF2B5EF4-FFF2-40B4-BE49-F238E27FC236}">
                <a16:creationId xmlns:a16="http://schemas.microsoft.com/office/drawing/2014/main" id="{8B2DE1E2-65A6-C426-C511-DC3539AC8A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207" t="55935" r="22382" b="3991"/>
          <a:stretch>
            <a:fillRect/>
          </a:stretch>
        </p:blipFill>
        <p:spPr>
          <a:xfrm>
            <a:off x="1188693" y="4439129"/>
            <a:ext cx="1548015" cy="194344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flipH="1">
            <a:off x="-1406525" y="442595"/>
            <a:ext cx="8960485" cy="7988935"/>
          </a:xfrm>
          <a:custGeom>
            <a:avLst/>
            <a:gdLst>
              <a:gd name="connisteX0" fmla="*/ 27305 w 9459190"/>
              <a:gd name="connsiteY0" fmla="*/ 7409014 h 7411921"/>
              <a:gd name="connisteX1" fmla="*/ 680720 w 9459190"/>
              <a:gd name="connsiteY1" fmla="*/ 4987124 h 7411921"/>
              <a:gd name="connisteX2" fmla="*/ 3701415 w 9459190"/>
              <a:gd name="connsiteY2" fmla="*/ 4115904 h 7411921"/>
              <a:gd name="connisteX3" fmla="*/ 5769610 w 9459190"/>
              <a:gd name="connsiteY3" fmla="*/ 2809709 h 7411921"/>
              <a:gd name="connisteX4" fmla="*/ 6803390 w 9459190"/>
              <a:gd name="connsiteY4" fmla="*/ 714209 h 7411921"/>
              <a:gd name="connisteX5" fmla="*/ 8136890 w 9459190"/>
              <a:gd name="connsiteY5" fmla="*/ 115404 h 7411921"/>
              <a:gd name="connisteX6" fmla="*/ 9089390 w 9459190"/>
              <a:gd name="connsiteY6" fmla="*/ 2292819 h 7411921"/>
              <a:gd name="connisteX7" fmla="*/ 8409305 w 9459190"/>
              <a:gd name="connsiteY7" fmla="*/ 6728929 h 7411921"/>
              <a:gd name="connisteX8" fmla="*/ 0 w 9459190"/>
              <a:gd name="connsiteY8" fmla="*/ 7354404 h 741192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9459190" h="7411921">
                <a:moveTo>
                  <a:pt x="27305" y="7409014"/>
                </a:moveTo>
                <a:cubicBezTo>
                  <a:pt x="97790" y="6942289"/>
                  <a:pt x="-53975" y="5645619"/>
                  <a:pt x="680720" y="4987124"/>
                </a:cubicBezTo>
                <a:cubicBezTo>
                  <a:pt x="1415415" y="4328629"/>
                  <a:pt x="2683510" y="4551514"/>
                  <a:pt x="3701415" y="4115904"/>
                </a:cubicBezTo>
                <a:cubicBezTo>
                  <a:pt x="4719320" y="3680294"/>
                  <a:pt x="5149215" y="3489794"/>
                  <a:pt x="5769610" y="2809709"/>
                </a:cubicBezTo>
                <a:cubicBezTo>
                  <a:pt x="6390005" y="2129624"/>
                  <a:pt x="6329680" y="1253324"/>
                  <a:pt x="6803390" y="714209"/>
                </a:cubicBezTo>
                <a:cubicBezTo>
                  <a:pt x="7277100" y="175094"/>
                  <a:pt x="7679690" y="-200191"/>
                  <a:pt x="8136890" y="115404"/>
                </a:cubicBezTo>
                <a:cubicBezTo>
                  <a:pt x="8594090" y="430999"/>
                  <a:pt x="9034780" y="970114"/>
                  <a:pt x="9089390" y="2292819"/>
                </a:cubicBezTo>
                <a:cubicBezTo>
                  <a:pt x="9144000" y="3615524"/>
                  <a:pt x="10227310" y="5716739"/>
                  <a:pt x="8409305" y="6728929"/>
                </a:cubicBezTo>
                <a:cubicBezTo>
                  <a:pt x="6591300" y="7741119"/>
                  <a:pt x="1668145" y="7318209"/>
                  <a:pt x="0" y="7354404"/>
                </a:cubicBezTo>
              </a:path>
            </a:pathLst>
          </a:custGeom>
          <a:solidFill>
            <a:srgbClr val="CCB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pic>
        <p:nvPicPr>
          <p:cNvPr id="4" name="图片 3" descr="未命名作品"/>
          <p:cNvPicPr>
            <a:picLocks noChangeAspect="1"/>
          </p:cNvPicPr>
          <p:nvPr/>
        </p:nvPicPr>
        <p:blipFill>
          <a:blip r:embed="rId3"/>
          <a:srcRect t="23454"/>
          <a:stretch>
            <a:fillRect/>
          </a:stretch>
        </p:blipFill>
        <p:spPr>
          <a:xfrm>
            <a:off x="0" y="1608455"/>
            <a:ext cx="5129530" cy="524954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277212" y="1893141"/>
            <a:ext cx="5934711" cy="4074848"/>
            <a:chOff x="8302" y="2343"/>
            <a:chExt cx="9346" cy="7378"/>
          </a:xfrm>
        </p:grpSpPr>
        <p:sp>
          <p:nvSpPr>
            <p:cNvPr id="16" name="椭圆 15"/>
            <p:cNvSpPr/>
            <p:nvPr/>
          </p:nvSpPr>
          <p:spPr>
            <a:xfrm>
              <a:off x="8302" y="2343"/>
              <a:ext cx="1171" cy="1171"/>
            </a:xfrm>
            <a:prstGeom prst="ellipse">
              <a:avLst/>
            </a:prstGeom>
            <a:solidFill>
              <a:srgbClr val="CCB1A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444" y="3832"/>
              <a:ext cx="9204" cy="5889"/>
              <a:chOff x="3159" y="4314"/>
              <a:chExt cx="9204" cy="5889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3159" y="4314"/>
                <a:ext cx="9112" cy="2551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pPr algn="r" fontAlgn="auto"/>
                <a:r>
                  <a:rPr lang="zh-TW" altLang="en-US" sz="3600" dirty="0">
                    <a:solidFill>
                      <a:srgbClr val="00B050"/>
                    </a:solidFill>
                    <a:latin typeface="Source Han Sans SC"/>
                    <a:ea typeface="Source Han Sans SC"/>
                    <a:cs typeface="字魂36号-正文宋楷" panose="00000500000000000000" pitchFamily="2" charset="-122"/>
                    <a:sym typeface="+mn-ea"/>
                  </a:rPr>
                  <a:t>十分感謝你們的觀看和聆聽</a:t>
                </a:r>
                <a:endParaRPr lang="zh-CN" altLang="en-US" sz="3600" dirty="0">
                  <a:solidFill>
                    <a:srgbClr val="00B050"/>
                  </a:solidFill>
                  <a:latin typeface="字魂35号-经典雅黑" panose="00000500000000000000" charset="-122"/>
                  <a:ea typeface="字魂35号-经典雅黑" panose="00000500000000000000" charset="-122"/>
                  <a:cs typeface="字魂36号-正文宋楷" panose="00000500000000000000" pitchFamily="2" charset="-122"/>
                  <a:sym typeface="+mn-ea"/>
                </a:endParaRPr>
              </a:p>
            </p:txBody>
          </p:sp>
          <p:sp>
            <p:nvSpPr>
              <p:cNvPr id="77" name="图形"/>
              <p:cNvSpPr txBox="1"/>
              <p:nvPr/>
            </p:nvSpPr>
            <p:spPr>
              <a:xfrm>
                <a:off x="4678" y="6325"/>
                <a:ext cx="7322" cy="1016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5000"/>
              </a:bodyPr>
              <a:lstStyle/>
              <a:p>
                <a:pPr algn="r">
                  <a:lnSpc>
                    <a:spcPct val="150000"/>
                  </a:lnSpc>
                </a:pPr>
                <a:endParaRPr lang="en-US" altLang="zh-CN" sz="120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字魂36号-正文宋楷" panose="00000500000000000000" pitchFamily="2" charset="-122"/>
                  <a:ea typeface="字魂36号-正文宋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8957" y="9431"/>
                <a:ext cx="3406" cy="772"/>
              </a:xfrm>
              <a:prstGeom prst="roundRect">
                <a:avLst>
                  <a:gd name="adj" fmla="val 50000"/>
                </a:avLst>
              </a:prstGeom>
              <a:solidFill>
                <a:srgbClr val="CCB1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字魂36号-正文宋楷" panose="00000500000000000000" pitchFamily="2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9020" y="9627"/>
                <a:ext cx="3151" cy="504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 lnSpcReduction="20000"/>
              </a:bodyPr>
              <a:lstStyle/>
              <a:p>
                <a:pPr algn="ctr"/>
                <a:r>
                  <a:rPr lang="zh-HK" altLang="en-US" sz="1500" dirty="0">
                    <a:solidFill>
                      <a:schemeClr val="bg1"/>
                    </a:solidFill>
                    <a:latin typeface="Source Han Sans SC"/>
                    <a:ea typeface="Source Han Sans SC"/>
                    <a:cs typeface="字魂36号-正文宋楷" panose="00000500000000000000" pitchFamily="2" charset="-122"/>
                  </a:rPr>
                  <a:t>演講者</a:t>
                </a:r>
                <a:r>
                  <a:rPr lang="en-US" altLang="zh-HK" sz="1500" dirty="0">
                    <a:solidFill>
                      <a:schemeClr val="bg1"/>
                    </a:solidFill>
                    <a:latin typeface="Source Han Sans SC"/>
                    <a:ea typeface="Source Han Sans SC"/>
                    <a:cs typeface="字魂36号-正文宋楷" panose="00000500000000000000" pitchFamily="2" charset="-122"/>
                  </a:rPr>
                  <a:t>: Daniel Lee</a:t>
                </a:r>
                <a:endParaRPr lang="zh-CN" altLang="en-US" sz="2000" dirty="0">
                  <a:solidFill>
                    <a:schemeClr val="bg1"/>
                  </a:solidFill>
                  <a:latin typeface="字魂35号-经典雅黑" panose="00000500000000000000" charset="-122"/>
                  <a:ea typeface="字魂35号-经典雅黑" panose="00000500000000000000" charset="-122"/>
                  <a:cs typeface="字魂36号-正文宋楷" panose="00000500000000000000" pitchFamily="2" charset="-122"/>
                </a:endParaRPr>
              </a:p>
            </p:txBody>
          </p:sp>
        </p:grpSp>
      </p:grpSp>
      <p:sp>
        <p:nvSpPr>
          <p:cNvPr id="7" name="椭圆 6"/>
          <p:cNvSpPr/>
          <p:nvPr/>
        </p:nvSpPr>
        <p:spPr>
          <a:xfrm>
            <a:off x="11310620" y="-469265"/>
            <a:ext cx="1520825" cy="15208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74375" y="-905510"/>
            <a:ext cx="2393315" cy="2393315"/>
          </a:xfrm>
          <a:prstGeom prst="ellipse">
            <a:avLst/>
          </a:prstGeom>
          <a:noFill/>
          <a:ln w="19050">
            <a:solidFill>
              <a:srgbClr val="CCB1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675620" y="302260"/>
            <a:ext cx="489585" cy="489585"/>
          </a:xfrm>
          <a:prstGeom prst="ellipse">
            <a:avLst/>
          </a:prstGeom>
          <a:solidFill>
            <a:srgbClr val="966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82544" y="651884"/>
            <a:ext cx="7191404" cy="6813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>
              <a:lnSpc>
                <a:spcPct val="100000"/>
              </a:lnSpc>
            </a:pPr>
            <a:r>
              <a:rPr lang="zh-HK" altLang="en-US" sz="4400" dirty="0">
                <a:solidFill>
                  <a:srgbClr val="C00000"/>
                </a:solidFill>
                <a:latin typeface="Source Han Sans SC"/>
                <a:ea typeface="Source Han Sans SC"/>
                <a:cs typeface="字魂36号-正文宋楷" panose="00000500000000000000" pitchFamily="2" charset="-122"/>
              </a:rPr>
              <a:t>養心</a:t>
            </a:r>
            <a:r>
              <a:rPr lang="zh-TW" altLang="en-US" sz="4400" dirty="0">
                <a:solidFill>
                  <a:srgbClr val="C00000"/>
                </a:solidFill>
                <a:latin typeface="Source Han Sans SC"/>
                <a:ea typeface="Source Han Sans SC"/>
                <a:cs typeface="字魂36号-正文宋楷" panose="00000500000000000000" pitchFamily="2" charset="-122"/>
              </a:rPr>
              <a:t>園安老院網站計劃</a:t>
            </a:r>
            <a:endParaRPr lang="zh-CN" altLang="en-US" sz="4400" dirty="0">
              <a:solidFill>
                <a:srgbClr val="C00000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  <a:cs typeface="字魂36号-正文宋楷" panose="00000500000000000000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80035" y="1487805"/>
            <a:ext cx="517525" cy="5175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36920" y="5799455"/>
            <a:ext cx="517525" cy="5175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10782935" y="5995035"/>
            <a:ext cx="2244725" cy="1350645"/>
            <a:chOff x="4383" y="1801"/>
            <a:chExt cx="7553" cy="4543"/>
          </a:xfrm>
          <a:solidFill>
            <a:srgbClr val="CCB1A8"/>
          </a:solidFill>
        </p:grpSpPr>
        <p:sp>
          <p:nvSpPr>
            <p:cNvPr id="19" name="任意多边形 18"/>
            <p:cNvSpPr/>
            <p:nvPr/>
          </p:nvSpPr>
          <p:spPr>
            <a:xfrm rot="2580000">
              <a:off x="4383" y="5386"/>
              <a:ext cx="4974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4" h="139">
                  <a:moveTo>
                    <a:pt x="0" y="0"/>
                  </a:moveTo>
                  <a:lnTo>
                    <a:pt x="4974" y="0"/>
                  </a:lnTo>
                  <a:lnTo>
                    <a:pt x="4955" y="25"/>
                  </a:lnTo>
                  <a:cubicBezTo>
                    <a:pt x="4932" y="56"/>
                    <a:pt x="4908" y="87"/>
                    <a:pt x="4884" y="117"/>
                  </a:cubicBezTo>
                  <a:lnTo>
                    <a:pt x="4866" y="139"/>
                  </a:lnTo>
                  <a:lnTo>
                    <a:pt x="108" y="139"/>
                  </a:lnTo>
                  <a:lnTo>
                    <a:pt x="102" y="131"/>
                  </a:lnTo>
                  <a:cubicBezTo>
                    <a:pt x="69" y="91"/>
                    <a:pt x="37" y="50"/>
                    <a:pt x="6" y="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 rot="2580000">
              <a:off x="5077" y="4003"/>
              <a:ext cx="6165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65" h="139">
                  <a:moveTo>
                    <a:pt x="1" y="0"/>
                  </a:moveTo>
                  <a:lnTo>
                    <a:pt x="6164" y="0"/>
                  </a:lnTo>
                  <a:lnTo>
                    <a:pt x="6165" y="29"/>
                  </a:lnTo>
                  <a:cubicBezTo>
                    <a:pt x="6165" y="54"/>
                    <a:pt x="6165" y="78"/>
                    <a:pt x="6165" y="103"/>
                  </a:cubicBezTo>
                  <a:lnTo>
                    <a:pt x="6164" y="139"/>
                  </a:lnTo>
                  <a:lnTo>
                    <a:pt x="1" y="139"/>
                  </a:lnTo>
                  <a:lnTo>
                    <a:pt x="0" y="110"/>
                  </a:lnTo>
                  <a:cubicBezTo>
                    <a:pt x="0" y="85"/>
                    <a:pt x="0" y="61"/>
                    <a:pt x="0" y="36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 rot="2580000">
              <a:off x="6960" y="2621"/>
              <a:ext cx="4976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6" h="139">
                  <a:moveTo>
                    <a:pt x="108" y="0"/>
                  </a:moveTo>
                  <a:lnTo>
                    <a:pt x="4868" y="0"/>
                  </a:lnTo>
                  <a:lnTo>
                    <a:pt x="4873" y="6"/>
                  </a:lnTo>
                  <a:cubicBezTo>
                    <a:pt x="4906" y="47"/>
                    <a:pt x="4939" y="88"/>
                    <a:pt x="4969" y="130"/>
                  </a:cubicBezTo>
                  <a:lnTo>
                    <a:pt x="4976" y="139"/>
                  </a:lnTo>
                  <a:lnTo>
                    <a:pt x="0" y="139"/>
                  </a:lnTo>
                  <a:lnTo>
                    <a:pt x="20" y="112"/>
                  </a:lnTo>
                  <a:cubicBezTo>
                    <a:pt x="43" y="81"/>
                    <a:pt x="67" y="51"/>
                    <a:pt x="91" y="21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2580000">
              <a:off x="7549" y="2343"/>
              <a:ext cx="4318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18" h="139">
                  <a:moveTo>
                    <a:pt x="151" y="0"/>
                  </a:moveTo>
                  <a:lnTo>
                    <a:pt x="4166" y="0"/>
                  </a:lnTo>
                  <a:lnTo>
                    <a:pt x="4187" y="17"/>
                  </a:lnTo>
                  <a:cubicBezTo>
                    <a:pt x="4226" y="52"/>
                    <a:pt x="4264" y="87"/>
                    <a:pt x="4302" y="124"/>
                  </a:cubicBezTo>
                  <a:lnTo>
                    <a:pt x="4318" y="139"/>
                  </a:lnTo>
                  <a:lnTo>
                    <a:pt x="0" y="139"/>
                  </a:lnTo>
                  <a:lnTo>
                    <a:pt x="28" y="112"/>
                  </a:lnTo>
                  <a:cubicBezTo>
                    <a:pt x="37" y="103"/>
                    <a:pt x="47" y="94"/>
                    <a:pt x="57" y="85"/>
                  </a:cubicBezTo>
                  <a:cubicBezTo>
                    <a:pt x="86" y="58"/>
                    <a:pt x="115" y="31"/>
                    <a:pt x="145" y="5"/>
                  </a:cubicBez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 rot="2580000">
              <a:off x="8275" y="2067"/>
              <a:ext cx="3381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81" h="139">
                  <a:moveTo>
                    <a:pt x="233" y="0"/>
                  </a:moveTo>
                  <a:lnTo>
                    <a:pt x="3147" y="0"/>
                  </a:lnTo>
                  <a:lnTo>
                    <a:pt x="3152" y="2"/>
                  </a:lnTo>
                  <a:cubicBezTo>
                    <a:pt x="3230" y="44"/>
                    <a:pt x="3306" y="90"/>
                    <a:pt x="3380" y="139"/>
                  </a:cubicBezTo>
                  <a:lnTo>
                    <a:pt x="3381" y="139"/>
                  </a:lnTo>
                  <a:lnTo>
                    <a:pt x="0" y="139"/>
                  </a:lnTo>
                  <a:lnTo>
                    <a:pt x="20" y="126"/>
                  </a:lnTo>
                  <a:cubicBezTo>
                    <a:pt x="85" y="84"/>
                    <a:pt x="151" y="45"/>
                    <a:pt x="218" y="8"/>
                  </a:cubicBezTo>
                  <a:lnTo>
                    <a:pt x="23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rot="2580000">
              <a:off x="9346" y="1801"/>
              <a:ext cx="1745" cy="12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5" h="125">
                  <a:moveTo>
                    <a:pt x="870" y="0"/>
                  </a:moveTo>
                  <a:cubicBezTo>
                    <a:pt x="1153" y="0"/>
                    <a:pt x="1436" y="38"/>
                    <a:pt x="1711" y="116"/>
                  </a:cubicBezTo>
                  <a:lnTo>
                    <a:pt x="1745" y="126"/>
                  </a:lnTo>
                  <a:lnTo>
                    <a:pt x="0" y="126"/>
                  </a:lnTo>
                  <a:lnTo>
                    <a:pt x="27" y="118"/>
                  </a:lnTo>
                  <a:cubicBezTo>
                    <a:pt x="302" y="39"/>
                    <a:pt x="58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 rot="2580000">
              <a:off x="5226" y="6218"/>
              <a:ext cx="1749" cy="12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9" h="125">
                  <a:moveTo>
                    <a:pt x="0" y="0"/>
                  </a:moveTo>
                  <a:lnTo>
                    <a:pt x="1749" y="0"/>
                  </a:lnTo>
                  <a:lnTo>
                    <a:pt x="1720" y="8"/>
                  </a:lnTo>
                  <a:cubicBezTo>
                    <a:pt x="1157" y="168"/>
                    <a:pt x="560" y="1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 rot="2580000">
              <a:off x="4663" y="5939"/>
              <a:ext cx="3380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80" h="139">
                  <a:moveTo>
                    <a:pt x="0" y="0"/>
                  </a:moveTo>
                  <a:lnTo>
                    <a:pt x="3380" y="0"/>
                  </a:lnTo>
                  <a:lnTo>
                    <a:pt x="3361" y="13"/>
                  </a:lnTo>
                  <a:cubicBezTo>
                    <a:pt x="3296" y="55"/>
                    <a:pt x="3230" y="94"/>
                    <a:pt x="3163" y="130"/>
                  </a:cubicBezTo>
                  <a:lnTo>
                    <a:pt x="3147" y="139"/>
                  </a:lnTo>
                  <a:lnTo>
                    <a:pt x="234" y="139"/>
                  </a:lnTo>
                  <a:lnTo>
                    <a:pt x="229" y="136"/>
                  </a:lnTo>
                  <a:cubicBezTo>
                    <a:pt x="151" y="95"/>
                    <a:pt x="75" y="4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 rot="2580000">
              <a:off x="4453" y="5663"/>
              <a:ext cx="4318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18" h="139">
                  <a:moveTo>
                    <a:pt x="0" y="0"/>
                  </a:moveTo>
                  <a:lnTo>
                    <a:pt x="4318" y="0"/>
                  </a:lnTo>
                  <a:lnTo>
                    <a:pt x="4290" y="27"/>
                  </a:lnTo>
                  <a:cubicBezTo>
                    <a:pt x="4281" y="36"/>
                    <a:pt x="4271" y="45"/>
                    <a:pt x="4261" y="54"/>
                  </a:cubicBezTo>
                  <a:cubicBezTo>
                    <a:pt x="4232" y="81"/>
                    <a:pt x="4202" y="108"/>
                    <a:pt x="4172" y="134"/>
                  </a:cubicBezTo>
                  <a:lnTo>
                    <a:pt x="4166" y="139"/>
                  </a:lnTo>
                  <a:lnTo>
                    <a:pt x="151" y="139"/>
                  </a:lnTo>
                  <a:lnTo>
                    <a:pt x="131" y="122"/>
                  </a:lnTo>
                  <a:cubicBezTo>
                    <a:pt x="92" y="87"/>
                    <a:pt x="53" y="52"/>
                    <a:pt x="16" y="1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 rot="2580000">
              <a:off x="4403" y="5109"/>
              <a:ext cx="5449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49" h="139">
                  <a:moveTo>
                    <a:pt x="0" y="0"/>
                  </a:moveTo>
                  <a:lnTo>
                    <a:pt x="5449" y="0"/>
                  </a:lnTo>
                  <a:lnTo>
                    <a:pt x="5439" y="19"/>
                  </a:lnTo>
                  <a:cubicBezTo>
                    <a:pt x="5422" y="52"/>
                    <a:pt x="5403" y="85"/>
                    <a:pt x="5384" y="118"/>
                  </a:cubicBezTo>
                  <a:lnTo>
                    <a:pt x="5371" y="139"/>
                  </a:lnTo>
                  <a:lnTo>
                    <a:pt x="78" y="139"/>
                  </a:lnTo>
                  <a:lnTo>
                    <a:pt x="73" y="129"/>
                  </a:lnTo>
                  <a:cubicBezTo>
                    <a:pt x="53" y="96"/>
                    <a:pt x="34" y="63"/>
                    <a:pt x="16" y="2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 rot="2580000">
              <a:off x="4492" y="4833"/>
              <a:ext cx="5787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7" h="139">
                  <a:moveTo>
                    <a:pt x="0" y="0"/>
                  </a:moveTo>
                  <a:lnTo>
                    <a:pt x="5787" y="0"/>
                  </a:lnTo>
                  <a:lnTo>
                    <a:pt x="5779" y="20"/>
                  </a:lnTo>
                  <a:cubicBezTo>
                    <a:pt x="5766" y="55"/>
                    <a:pt x="5752" y="90"/>
                    <a:pt x="5738" y="125"/>
                  </a:cubicBezTo>
                  <a:lnTo>
                    <a:pt x="5732" y="139"/>
                  </a:lnTo>
                  <a:lnTo>
                    <a:pt x="55" y="139"/>
                  </a:lnTo>
                  <a:lnTo>
                    <a:pt x="53" y="134"/>
                  </a:lnTo>
                  <a:cubicBezTo>
                    <a:pt x="38" y="99"/>
                    <a:pt x="24" y="65"/>
                    <a:pt x="11" y="2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7" name="任意多边形 56"/>
            <p:cNvSpPr/>
            <p:nvPr/>
          </p:nvSpPr>
          <p:spPr>
            <a:xfrm rot="2580000">
              <a:off x="4638" y="4556"/>
              <a:ext cx="6011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11" h="139">
                  <a:moveTo>
                    <a:pt x="0" y="0"/>
                  </a:moveTo>
                  <a:lnTo>
                    <a:pt x="6011" y="0"/>
                  </a:lnTo>
                  <a:lnTo>
                    <a:pt x="6009" y="7"/>
                  </a:lnTo>
                  <a:cubicBezTo>
                    <a:pt x="6001" y="43"/>
                    <a:pt x="5992" y="79"/>
                    <a:pt x="5982" y="115"/>
                  </a:cubicBezTo>
                  <a:lnTo>
                    <a:pt x="5976" y="139"/>
                  </a:lnTo>
                  <a:lnTo>
                    <a:pt x="35" y="139"/>
                  </a:lnTo>
                  <a:lnTo>
                    <a:pt x="31" y="123"/>
                  </a:lnTo>
                  <a:cubicBezTo>
                    <a:pt x="21" y="87"/>
                    <a:pt x="12" y="51"/>
                    <a:pt x="3" y="1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0" name="任意多边形 59"/>
            <p:cNvSpPr/>
            <p:nvPr/>
          </p:nvSpPr>
          <p:spPr>
            <a:xfrm rot="2580000">
              <a:off x="4834" y="4280"/>
              <a:ext cx="6134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4" h="139">
                  <a:moveTo>
                    <a:pt x="0" y="0"/>
                  </a:moveTo>
                  <a:lnTo>
                    <a:pt x="6134" y="0"/>
                  </a:lnTo>
                  <a:lnTo>
                    <a:pt x="6132" y="19"/>
                  </a:lnTo>
                  <a:cubicBezTo>
                    <a:pt x="6128" y="56"/>
                    <a:pt x="6123" y="93"/>
                    <a:pt x="6118" y="129"/>
                  </a:cubicBezTo>
                  <a:lnTo>
                    <a:pt x="6117" y="139"/>
                  </a:lnTo>
                  <a:lnTo>
                    <a:pt x="17" y="139"/>
                  </a:lnTo>
                  <a:lnTo>
                    <a:pt x="17" y="136"/>
                  </a:lnTo>
                  <a:cubicBezTo>
                    <a:pt x="11" y="100"/>
                    <a:pt x="7" y="63"/>
                    <a:pt x="3" y="2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3" name="任意多边形 62"/>
            <p:cNvSpPr/>
            <p:nvPr/>
          </p:nvSpPr>
          <p:spPr>
            <a:xfrm rot="2580000">
              <a:off x="5350" y="3727"/>
              <a:ext cx="6134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4" h="139">
                  <a:moveTo>
                    <a:pt x="17" y="0"/>
                  </a:moveTo>
                  <a:lnTo>
                    <a:pt x="6117" y="0"/>
                  </a:lnTo>
                  <a:lnTo>
                    <a:pt x="6117" y="1"/>
                  </a:lnTo>
                  <a:cubicBezTo>
                    <a:pt x="6123" y="38"/>
                    <a:pt x="6127" y="75"/>
                    <a:pt x="6131" y="112"/>
                  </a:cubicBezTo>
                  <a:lnTo>
                    <a:pt x="6134" y="139"/>
                  </a:lnTo>
                  <a:lnTo>
                    <a:pt x="0" y="139"/>
                  </a:lnTo>
                  <a:lnTo>
                    <a:pt x="2" y="118"/>
                  </a:lnTo>
                  <a:cubicBezTo>
                    <a:pt x="6" y="82"/>
                    <a:pt x="11" y="45"/>
                    <a:pt x="16" y="8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6" name="任意多边形 65"/>
            <p:cNvSpPr/>
            <p:nvPr/>
          </p:nvSpPr>
          <p:spPr>
            <a:xfrm rot="2580000">
              <a:off x="5669" y="3450"/>
              <a:ext cx="6011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11" h="139">
                  <a:moveTo>
                    <a:pt x="35" y="0"/>
                  </a:moveTo>
                  <a:lnTo>
                    <a:pt x="5976" y="0"/>
                  </a:lnTo>
                  <a:lnTo>
                    <a:pt x="5980" y="15"/>
                  </a:lnTo>
                  <a:cubicBezTo>
                    <a:pt x="5990" y="51"/>
                    <a:pt x="5999" y="87"/>
                    <a:pt x="6008" y="124"/>
                  </a:cubicBezTo>
                  <a:lnTo>
                    <a:pt x="6011" y="139"/>
                  </a:lnTo>
                  <a:lnTo>
                    <a:pt x="0" y="139"/>
                  </a:lnTo>
                  <a:lnTo>
                    <a:pt x="2" y="131"/>
                  </a:lnTo>
                  <a:cubicBezTo>
                    <a:pt x="10" y="95"/>
                    <a:pt x="19" y="59"/>
                    <a:pt x="29" y="23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9" name="任意多边形 68"/>
            <p:cNvSpPr/>
            <p:nvPr/>
          </p:nvSpPr>
          <p:spPr>
            <a:xfrm rot="2580000">
              <a:off x="6040" y="3174"/>
              <a:ext cx="5787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7" h="139">
                  <a:moveTo>
                    <a:pt x="55" y="0"/>
                  </a:moveTo>
                  <a:lnTo>
                    <a:pt x="5732" y="0"/>
                  </a:lnTo>
                  <a:lnTo>
                    <a:pt x="5734" y="4"/>
                  </a:lnTo>
                  <a:cubicBezTo>
                    <a:pt x="5749" y="39"/>
                    <a:pt x="5763" y="74"/>
                    <a:pt x="5776" y="109"/>
                  </a:cubicBezTo>
                  <a:lnTo>
                    <a:pt x="5787" y="139"/>
                  </a:lnTo>
                  <a:lnTo>
                    <a:pt x="0" y="139"/>
                  </a:lnTo>
                  <a:lnTo>
                    <a:pt x="8" y="118"/>
                  </a:lnTo>
                  <a:cubicBezTo>
                    <a:pt x="21" y="83"/>
                    <a:pt x="35" y="48"/>
                    <a:pt x="49" y="14"/>
                  </a:cubicBezTo>
                  <a:lnTo>
                    <a:pt x="5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2" name="任意多边形 71"/>
            <p:cNvSpPr/>
            <p:nvPr/>
          </p:nvSpPr>
          <p:spPr>
            <a:xfrm rot="2580000">
              <a:off x="6466" y="2897"/>
              <a:ext cx="5450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0" h="139">
                  <a:moveTo>
                    <a:pt x="78" y="0"/>
                  </a:moveTo>
                  <a:lnTo>
                    <a:pt x="5371" y="0"/>
                  </a:lnTo>
                  <a:lnTo>
                    <a:pt x="5377" y="9"/>
                  </a:lnTo>
                  <a:cubicBezTo>
                    <a:pt x="5397" y="42"/>
                    <a:pt x="5416" y="75"/>
                    <a:pt x="5434" y="109"/>
                  </a:cubicBezTo>
                  <a:lnTo>
                    <a:pt x="5450" y="139"/>
                  </a:lnTo>
                  <a:lnTo>
                    <a:pt x="0" y="139"/>
                  </a:lnTo>
                  <a:lnTo>
                    <a:pt x="10" y="120"/>
                  </a:lnTo>
                  <a:cubicBezTo>
                    <a:pt x="28" y="87"/>
                    <a:pt x="47" y="54"/>
                    <a:pt x="66" y="21"/>
                  </a:cubicBez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:dissolv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2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"/>
          <p:cNvSpPr/>
          <p:nvPr/>
        </p:nvSpPr>
        <p:spPr>
          <a:xfrm rot="14280000" flipH="1" flipV="1">
            <a:off x="-716915" y="-2315210"/>
            <a:ext cx="4067175" cy="6664960"/>
          </a:xfrm>
          <a:custGeom>
            <a:avLst/>
            <a:gdLst>
              <a:gd name="connsiteX0" fmla="*/ 0 w 2675"/>
              <a:gd name="connsiteY0" fmla="*/ 2084 h 4234"/>
              <a:gd name="connsiteX1" fmla="*/ 2162 w 2675"/>
              <a:gd name="connsiteY1" fmla="*/ 100 h 4234"/>
              <a:gd name="connsiteX2" fmla="*/ 2130 w 2675"/>
              <a:gd name="connsiteY2" fmla="*/ 2179 h 4234"/>
              <a:gd name="connsiteX3" fmla="*/ 2162 w 2675"/>
              <a:gd name="connsiteY3" fmla="*/ 4066 h 4234"/>
              <a:gd name="connsiteX4" fmla="*/ 0 w 2675"/>
              <a:gd name="connsiteY4" fmla="*/ 2084 h 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" h="4234">
                <a:moveTo>
                  <a:pt x="0" y="2084"/>
                </a:moveTo>
                <a:cubicBezTo>
                  <a:pt x="0" y="988"/>
                  <a:pt x="1069" y="-383"/>
                  <a:pt x="2162" y="100"/>
                </a:cubicBezTo>
                <a:cubicBezTo>
                  <a:pt x="3172" y="547"/>
                  <a:pt x="2434" y="1279"/>
                  <a:pt x="2130" y="2179"/>
                </a:cubicBezTo>
                <a:cubicBezTo>
                  <a:pt x="1962" y="2677"/>
                  <a:pt x="3208" y="3326"/>
                  <a:pt x="2162" y="4066"/>
                </a:cubicBezTo>
                <a:cubicBezTo>
                  <a:pt x="1187" y="4755"/>
                  <a:pt x="0" y="3178"/>
                  <a:pt x="0" y="2084"/>
                </a:cubicBezTo>
                <a:close/>
              </a:path>
            </a:pathLst>
          </a:custGeom>
          <a:solidFill>
            <a:srgbClr val="CCB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3" name="图形"/>
          <p:cNvSpPr/>
          <p:nvPr/>
        </p:nvSpPr>
        <p:spPr>
          <a:xfrm rot="14280000" flipH="1" flipV="1">
            <a:off x="-1372870" y="-3390265"/>
            <a:ext cx="5379085" cy="8815070"/>
          </a:xfrm>
          <a:custGeom>
            <a:avLst/>
            <a:gdLst>
              <a:gd name="connsiteX0" fmla="*/ 0 w 2675"/>
              <a:gd name="connsiteY0" fmla="*/ 2084 h 4234"/>
              <a:gd name="connsiteX1" fmla="*/ 2162 w 2675"/>
              <a:gd name="connsiteY1" fmla="*/ 100 h 4234"/>
              <a:gd name="connsiteX2" fmla="*/ 2130 w 2675"/>
              <a:gd name="connsiteY2" fmla="*/ 2179 h 4234"/>
              <a:gd name="connsiteX3" fmla="*/ 2162 w 2675"/>
              <a:gd name="connsiteY3" fmla="*/ 4066 h 4234"/>
              <a:gd name="connsiteX4" fmla="*/ 0 w 2675"/>
              <a:gd name="connsiteY4" fmla="*/ 2084 h 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" h="4234">
                <a:moveTo>
                  <a:pt x="0" y="2084"/>
                </a:moveTo>
                <a:cubicBezTo>
                  <a:pt x="0" y="988"/>
                  <a:pt x="1069" y="-383"/>
                  <a:pt x="2162" y="100"/>
                </a:cubicBezTo>
                <a:cubicBezTo>
                  <a:pt x="3172" y="547"/>
                  <a:pt x="2434" y="1279"/>
                  <a:pt x="2130" y="2179"/>
                </a:cubicBezTo>
                <a:cubicBezTo>
                  <a:pt x="1962" y="2677"/>
                  <a:pt x="3208" y="3326"/>
                  <a:pt x="2162" y="4066"/>
                </a:cubicBezTo>
                <a:cubicBezTo>
                  <a:pt x="1187" y="4755"/>
                  <a:pt x="0" y="3178"/>
                  <a:pt x="0" y="2084"/>
                </a:cubicBezTo>
                <a:close/>
              </a:path>
            </a:pathLst>
          </a:custGeom>
          <a:noFill/>
          <a:ln>
            <a:solidFill>
              <a:srgbClr val="966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23850" y="4123055"/>
            <a:ext cx="634365" cy="6343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785110" y="540385"/>
            <a:ext cx="634365" cy="6343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67030" y="1713230"/>
            <a:ext cx="634365" cy="6343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2785110" y="2710180"/>
            <a:ext cx="2251075" cy="3310254"/>
            <a:chOff x="4386" y="4268"/>
            <a:chExt cx="3545" cy="5213"/>
          </a:xfrm>
        </p:grpSpPr>
        <p:sp>
          <p:nvSpPr>
            <p:cNvPr id="8" name="文本框 7"/>
            <p:cNvSpPr txBox="1"/>
            <p:nvPr/>
          </p:nvSpPr>
          <p:spPr>
            <a:xfrm>
              <a:off x="4386" y="4268"/>
              <a:ext cx="1632" cy="3224"/>
            </a:xfrm>
            <a:prstGeom prst="rect">
              <a:avLst/>
            </a:prstGeom>
            <a:noFill/>
          </p:spPr>
          <p:txBody>
            <a:bodyPr vert="vert" wrap="square" rtlCol="0">
              <a:normAutofit/>
            </a:bodyPr>
            <a:lstStyle/>
            <a:p>
              <a:pPr algn="dist"/>
              <a:r>
                <a:rPr lang="en-US" altLang="en-US" sz="5600">
                  <a:solidFill>
                    <a:srgbClr val="966858"/>
                  </a:solidFill>
                  <a:latin typeface="Source Han Sans SC"/>
                  <a:ea typeface="Source Han Sans SC"/>
                  <a:cs typeface="字魂36号-正文宋楷" panose="00000500000000000000" pitchFamily="2" charset="-122"/>
                </a:rPr>
                <a:t>Table</a:t>
              </a:r>
              <a:endParaRPr lang="zh-CN" altLang="en-US" sz="7200">
                <a:solidFill>
                  <a:srgbClr val="966858"/>
                </a:solidFill>
                <a:latin typeface="字魂35号-经典雅黑" panose="00000500000000000000" charset="-122"/>
                <a:ea typeface="字魂35号-经典雅黑" panose="00000500000000000000" charset="-122"/>
                <a:cs typeface="字魂36号-正文宋楷" panose="00000500000000000000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062" y="5400"/>
              <a:ext cx="869" cy="4081"/>
            </a:xfrm>
            <a:prstGeom prst="rect">
              <a:avLst/>
            </a:prstGeom>
            <a:noFill/>
          </p:spPr>
          <p:txBody>
            <a:bodyPr vert="eaVert" wrap="square" rtlCol="0">
              <a:normAutofit/>
            </a:bodyPr>
            <a:lstStyle/>
            <a:p>
              <a:pPr algn="dist"/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95号-手刻宋" panose="00000500000000000000" charset="-122"/>
                  <a:ea typeface="字魂95号-手刻宋" panose="00000500000000000000" charset="-122"/>
                  <a:cs typeface="字魂36号-正文宋楷" panose="00000500000000000000" pitchFamily="2" charset="-122"/>
                </a:rPr>
                <a:t>CONTENTS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>
              <a:off x="6690" y="5401"/>
              <a:ext cx="0" cy="282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组合 285"/>
          <p:cNvGrpSpPr/>
          <p:nvPr/>
        </p:nvGrpSpPr>
        <p:grpSpPr>
          <a:xfrm>
            <a:off x="483235" y="5720715"/>
            <a:ext cx="1967865" cy="755650"/>
            <a:chOff x="7213" y="4529"/>
            <a:chExt cx="3642" cy="1398"/>
          </a:xfrm>
          <a:solidFill>
            <a:schemeClr val="bg1">
              <a:lumMod val="65000"/>
            </a:schemeClr>
          </a:solidFill>
        </p:grpSpPr>
        <p:sp>
          <p:nvSpPr>
            <p:cNvPr id="136" name="任意多边形 135"/>
            <p:cNvSpPr/>
            <p:nvPr/>
          </p:nvSpPr>
          <p:spPr>
            <a:xfrm>
              <a:off x="7213" y="4529"/>
              <a:ext cx="15" cy="9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" h="9">
                  <a:moveTo>
                    <a:pt x="0" y="0"/>
                  </a:moveTo>
                  <a:lnTo>
                    <a:pt x="15" y="0"/>
                  </a:lnTo>
                  <a:lnTo>
                    <a:pt x="13" y="3"/>
                  </a:lnTo>
                  <a:lnTo>
                    <a:pt x="9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38" name="任意多边形 137"/>
            <p:cNvSpPr/>
            <p:nvPr/>
          </p:nvSpPr>
          <p:spPr>
            <a:xfrm>
              <a:off x="7213" y="5914"/>
              <a:ext cx="24" cy="1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24" h="13">
                  <a:moveTo>
                    <a:pt x="13" y="0"/>
                  </a:moveTo>
                  <a:lnTo>
                    <a:pt x="13" y="0"/>
                  </a:lnTo>
                  <a:cubicBezTo>
                    <a:pt x="16" y="4"/>
                    <a:pt x="19" y="8"/>
                    <a:pt x="23" y="12"/>
                  </a:cubicBezTo>
                  <a:lnTo>
                    <a:pt x="24" y="13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54" name="任意多边形 153"/>
            <p:cNvSpPr/>
            <p:nvPr/>
          </p:nvSpPr>
          <p:spPr>
            <a:xfrm>
              <a:off x="10143" y="5794"/>
              <a:ext cx="128" cy="128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28" h="128">
                  <a:moveTo>
                    <a:pt x="77" y="0"/>
                  </a:moveTo>
                  <a:cubicBezTo>
                    <a:pt x="96" y="0"/>
                    <a:pt x="113" y="7"/>
                    <a:pt x="126" y="18"/>
                  </a:cubicBezTo>
                  <a:lnTo>
                    <a:pt x="128" y="19"/>
                  </a:lnTo>
                  <a:lnTo>
                    <a:pt x="19" y="128"/>
                  </a:lnTo>
                  <a:lnTo>
                    <a:pt x="18" y="126"/>
                  </a:lnTo>
                  <a:cubicBezTo>
                    <a:pt x="7" y="113"/>
                    <a:pt x="0" y="96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56" name="任意多边形 155"/>
            <p:cNvSpPr/>
            <p:nvPr/>
          </p:nvSpPr>
          <p:spPr>
            <a:xfrm>
              <a:off x="9850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58" name="任意多边形 157"/>
            <p:cNvSpPr/>
            <p:nvPr/>
          </p:nvSpPr>
          <p:spPr>
            <a:xfrm>
              <a:off x="9557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60" name="任意多边形 159"/>
            <p:cNvSpPr/>
            <p:nvPr/>
          </p:nvSpPr>
          <p:spPr>
            <a:xfrm>
              <a:off x="9264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62" name="任意多边形 161"/>
            <p:cNvSpPr/>
            <p:nvPr/>
          </p:nvSpPr>
          <p:spPr>
            <a:xfrm>
              <a:off x="8971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64" name="任意多边形 163"/>
            <p:cNvSpPr/>
            <p:nvPr/>
          </p:nvSpPr>
          <p:spPr>
            <a:xfrm>
              <a:off x="8678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66" name="任意多边形 165"/>
            <p:cNvSpPr/>
            <p:nvPr/>
          </p:nvSpPr>
          <p:spPr>
            <a:xfrm>
              <a:off x="8385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68" name="任意多边形 167"/>
            <p:cNvSpPr/>
            <p:nvPr/>
          </p:nvSpPr>
          <p:spPr>
            <a:xfrm>
              <a:off x="8092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70" name="任意多边形 169"/>
            <p:cNvSpPr/>
            <p:nvPr/>
          </p:nvSpPr>
          <p:spPr>
            <a:xfrm>
              <a:off x="7799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72" name="任意多边形 171"/>
            <p:cNvSpPr/>
            <p:nvPr/>
          </p:nvSpPr>
          <p:spPr>
            <a:xfrm>
              <a:off x="7506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74" name="任意多边形 173"/>
            <p:cNvSpPr/>
            <p:nvPr/>
          </p:nvSpPr>
          <p:spPr>
            <a:xfrm>
              <a:off x="7226" y="5807"/>
              <a:ext cx="141" cy="120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41" h="120">
                  <a:moveTo>
                    <a:pt x="107" y="0"/>
                  </a:moveTo>
                  <a:lnTo>
                    <a:pt x="107" y="0"/>
                  </a:lnTo>
                  <a:cubicBezTo>
                    <a:pt x="127" y="14"/>
                    <a:pt x="141" y="37"/>
                    <a:pt x="141" y="64"/>
                  </a:cubicBezTo>
                  <a:cubicBezTo>
                    <a:pt x="141" y="85"/>
                    <a:pt x="132" y="104"/>
                    <a:pt x="118" y="118"/>
                  </a:cubicBezTo>
                  <a:lnTo>
                    <a:pt x="117" y="120"/>
                  </a:lnTo>
                  <a:lnTo>
                    <a:pt x="11" y="120"/>
                  </a:lnTo>
                  <a:lnTo>
                    <a:pt x="9" y="118"/>
                  </a:lnTo>
                  <a:cubicBezTo>
                    <a:pt x="6" y="115"/>
                    <a:pt x="3" y="111"/>
                    <a:pt x="0" y="107"/>
                  </a:cubicBezTo>
                  <a:lnTo>
                    <a:pt x="0" y="107"/>
                  </a:lnTo>
                  <a:lnTo>
                    <a:pt x="10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78" name="任意多边形 177"/>
            <p:cNvSpPr/>
            <p:nvPr/>
          </p:nvSpPr>
          <p:spPr>
            <a:xfrm>
              <a:off x="10436" y="5578"/>
              <a:ext cx="69" cy="69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69" h="69">
                  <a:moveTo>
                    <a:pt x="69" y="0"/>
                  </a:moveTo>
                  <a:lnTo>
                    <a:pt x="0" y="69"/>
                  </a:lnTo>
                  <a:lnTo>
                    <a:pt x="0" y="69"/>
                  </a:lnTo>
                  <a:cubicBezTo>
                    <a:pt x="4" y="33"/>
                    <a:pt x="33" y="4"/>
                    <a:pt x="69" y="0"/>
                  </a:cubicBez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80" name="任意多边形 179"/>
            <p:cNvSpPr/>
            <p:nvPr/>
          </p:nvSpPr>
          <p:spPr>
            <a:xfrm>
              <a:off x="10143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81" name="任意多边形 180"/>
            <p:cNvSpPr/>
            <p:nvPr/>
          </p:nvSpPr>
          <p:spPr>
            <a:xfrm>
              <a:off x="9850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82" name="任意多边形 181"/>
            <p:cNvSpPr/>
            <p:nvPr/>
          </p:nvSpPr>
          <p:spPr>
            <a:xfrm>
              <a:off x="9557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83" name="任意多边形 182"/>
            <p:cNvSpPr/>
            <p:nvPr/>
          </p:nvSpPr>
          <p:spPr>
            <a:xfrm>
              <a:off x="9264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84" name="任意多边形 183"/>
            <p:cNvSpPr/>
            <p:nvPr/>
          </p:nvSpPr>
          <p:spPr>
            <a:xfrm>
              <a:off x="8971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85" name="任意多边形 184"/>
            <p:cNvSpPr/>
            <p:nvPr/>
          </p:nvSpPr>
          <p:spPr>
            <a:xfrm>
              <a:off x="8678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86" name="任意多边形 185"/>
            <p:cNvSpPr/>
            <p:nvPr/>
          </p:nvSpPr>
          <p:spPr>
            <a:xfrm>
              <a:off x="8385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87" name="任意多边形 186"/>
            <p:cNvSpPr/>
            <p:nvPr/>
          </p:nvSpPr>
          <p:spPr>
            <a:xfrm>
              <a:off x="8092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88" name="任意多边形 187"/>
            <p:cNvSpPr/>
            <p:nvPr/>
          </p:nvSpPr>
          <p:spPr>
            <a:xfrm>
              <a:off x="7799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89" name="任意多边形 188"/>
            <p:cNvSpPr/>
            <p:nvPr/>
          </p:nvSpPr>
          <p:spPr>
            <a:xfrm>
              <a:off x="7506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69"/>
                    <a:pt x="1" y="61"/>
                    <a:pt x="3" y="54"/>
                  </a:cubicBezTo>
                  <a:lnTo>
                    <a:pt x="4" y="52"/>
                  </a:lnTo>
                  <a:lnTo>
                    <a:pt x="52" y="4"/>
                  </a:lnTo>
                  <a:lnTo>
                    <a:pt x="54" y="3"/>
                  </a:lnTo>
                  <a:cubicBezTo>
                    <a:pt x="61" y="1"/>
                    <a:pt x="69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90" name="任意多边形 189"/>
            <p:cNvSpPr/>
            <p:nvPr/>
          </p:nvSpPr>
          <p:spPr>
            <a:xfrm>
              <a:off x="7510" y="5582"/>
              <a:ext cx="47" cy="47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47" h="47">
                  <a:moveTo>
                    <a:pt x="47" y="0"/>
                  </a:moveTo>
                  <a:lnTo>
                    <a:pt x="0" y="47"/>
                  </a:lnTo>
                  <a:lnTo>
                    <a:pt x="2" y="43"/>
                  </a:lnTo>
                  <a:cubicBezTo>
                    <a:pt x="9" y="24"/>
                    <a:pt x="24" y="9"/>
                    <a:pt x="43" y="2"/>
                  </a:cubicBez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93" name="任意多边形 192"/>
            <p:cNvSpPr/>
            <p:nvPr/>
          </p:nvSpPr>
          <p:spPr>
            <a:xfrm>
              <a:off x="10436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94" name="任意多边形 193"/>
            <p:cNvSpPr/>
            <p:nvPr/>
          </p:nvSpPr>
          <p:spPr>
            <a:xfrm>
              <a:off x="10143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95" name="任意多边形 194"/>
            <p:cNvSpPr/>
            <p:nvPr/>
          </p:nvSpPr>
          <p:spPr>
            <a:xfrm>
              <a:off x="9850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96" name="任意多边形 195"/>
            <p:cNvSpPr/>
            <p:nvPr/>
          </p:nvSpPr>
          <p:spPr>
            <a:xfrm>
              <a:off x="9557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97" name="任意多边形 196"/>
            <p:cNvSpPr/>
            <p:nvPr/>
          </p:nvSpPr>
          <p:spPr>
            <a:xfrm>
              <a:off x="9264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98" name="任意多边形 197"/>
            <p:cNvSpPr/>
            <p:nvPr/>
          </p:nvSpPr>
          <p:spPr>
            <a:xfrm>
              <a:off x="8971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99" name="任意多边形 198"/>
            <p:cNvSpPr/>
            <p:nvPr/>
          </p:nvSpPr>
          <p:spPr>
            <a:xfrm>
              <a:off x="8678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00" name="任意多边形 199"/>
            <p:cNvSpPr/>
            <p:nvPr/>
          </p:nvSpPr>
          <p:spPr>
            <a:xfrm>
              <a:off x="8385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01" name="任意多边形 200"/>
            <p:cNvSpPr/>
            <p:nvPr/>
          </p:nvSpPr>
          <p:spPr>
            <a:xfrm>
              <a:off x="8092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02" name="任意多边形 201"/>
            <p:cNvSpPr/>
            <p:nvPr/>
          </p:nvSpPr>
          <p:spPr>
            <a:xfrm>
              <a:off x="7799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05" name="任意多边形 204"/>
            <p:cNvSpPr/>
            <p:nvPr/>
          </p:nvSpPr>
          <p:spPr>
            <a:xfrm>
              <a:off x="10729" y="5151"/>
              <a:ext cx="127" cy="146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27" h="146">
                  <a:moveTo>
                    <a:pt x="50" y="0"/>
                  </a:moveTo>
                  <a:lnTo>
                    <a:pt x="127" y="77"/>
                  </a:lnTo>
                  <a:lnTo>
                    <a:pt x="58" y="146"/>
                  </a:lnTo>
                  <a:lnTo>
                    <a:pt x="54" y="146"/>
                  </a:lnTo>
                  <a:cubicBezTo>
                    <a:pt x="23" y="136"/>
                    <a:pt x="0" y="107"/>
                    <a:pt x="0" y="72"/>
                  </a:cubicBezTo>
                  <a:cubicBezTo>
                    <a:pt x="0" y="40"/>
                    <a:pt x="19" y="13"/>
                    <a:pt x="47" y="1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07" name="任意多边形 206"/>
            <p:cNvSpPr/>
            <p:nvPr/>
          </p:nvSpPr>
          <p:spPr>
            <a:xfrm>
              <a:off x="10436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08" name="任意多边形 207"/>
            <p:cNvSpPr/>
            <p:nvPr/>
          </p:nvSpPr>
          <p:spPr>
            <a:xfrm>
              <a:off x="10143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09" name="任意多边形 208"/>
            <p:cNvSpPr/>
            <p:nvPr/>
          </p:nvSpPr>
          <p:spPr>
            <a:xfrm>
              <a:off x="9850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10" name="任意多边形 209"/>
            <p:cNvSpPr/>
            <p:nvPr/>
          </p:nvSpPr>
          <p:spPr>
            <a:xfrm>
              <a:off x="9557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9264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12" name="任意多边形 211"/>
            <p:cNvSpPr/>
            <p:nvPr/>
          </p:nvSpPr>
          <p:spPr>
            <a:xfrm>
              <a:off x="8971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13" name="任意多边形 212"/>
            <p:cNvSpPr/>
            <p:nvPr/>
          </p:nvSpPr>
          <p:spPr>
            <a:xfrm>
              <a:off x="8678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14" name="任意多边形 213"/>
            <p:cNvSpPr/>
            <p:nvPr/>
          </p:nvSpPr>
          <p:spPr>
            <a:xfrm>
              <a:off x="8385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15" name="任意多边形 214"/>
            <p:cNvSpPr/>
            <p:nvPr/>
          </p:nvSpPr>
          <p:spPr>
            <a:xfrm>
              <a:off x="8092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16" name="任意多边形 215"/>
            <p:cNvSpPr/>
            <p:nvPr/>
          </p:nvSpPr>
          <p:spPr>
            <a:xfrm>
              <a:off x="7839" y="5146"/>
              <a:ext cx="11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14" h="154">
                  <a:moveTo>
                    <a:pt x="37" y="0"/>
                  </a:moveTo>
                  <a:cubicBezTo>
                    <a:pt x="79" y="0"/>
                    <a:pt x="114" y="34"/>
                    <a:pt x="114" y="77"/>
                  </a:cubicBezTo>
                  <a:cubicBezTo>
                    <a:pt x="114" y="120"/>
                    <a:pt x="79" y="154"/>
                    <a:pt x="37" y="154"/>
                  </a:cubicBezTo>
                  <a:cubicBezTo>
                    <a:pt x="29" y="154"/>
                    <a:pt x="21" y="153"/>
                    <a:pt x="14" y="151"/>
                  </a:cubicBezTo>
                  <a:lnTo>
                    <a:pt x="7" y="148"/>
                  </a:lnTo>
                  <a:lnTo>
                    <a:pt x="73" y="82"/>
                  </a:lnTo>
                  <a:lnTo>
                    <a:pt x="0" y="9"/>
                  </a:lnTo>
                  <a:lnTo>
                    <a:pt x="0" y="9"/>
                  </a:lnTo>
                  <a:cubicBezTo>
                    <a:pt x="11" y="3"/>
                    <a:pt x="23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21" name="任意多边形 220"/>
            <p:cNvSpPr/>
            <p:nvPr/>
          </p:nvSpPr>
          <p:spPr>
            <a:xfrm>
              <a:off x="10436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22" name="任意多边形 221"/>
            <p:cNvSpPr/>
            <p:nvPr/>
          </p:nvSpPr>
          <p:spPr>
            <a:xfrm>
              <a:off x="10143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23" name="任意多边形 222"/>
            <p:cNvSpPr/>
            <p:nvPr/>
          </p:nvSpPr>
          <p:spPr>
            <a:xfrm>
              <a:off x="9850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24" name="任意多边形 223"/>
            <p:cNvSpPr/>
            <p:nvPr/>
          </p:nvSpPr>
          <p:spPr>
            <a:xfrm>
              <a:off x="9557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25" name="任意多边形 224"/>
            <p:cNvSpPr/>
            <p:nvPr/>
          </p:nvSpPr>
          <p:spPr>
            <a:xfrm>
              <a:off x="9264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26" name="任意多边形 225"/>
            <p:cNvSpPr/>
            <p:nvPr/>
          </p:nvSpPr>
          <p:spPr>
            <a:xfrm>
              <a:off x="8971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27" name="任意多边形 226"/>
            <p:cNvSpPr/>
            <p:nvPr/>
          </p:nvSpPr>
          <p:spPr>
            <a:xfrm>
              <a:off x="8678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28" name="任意多边形 227"/>
            <p:cNvSpPr/>
            <p:nvPr/>
          </p:nvSpPr>
          <p:spPr>
            <a:xfrm>
              <a:off x="8385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29" name="任意多边形 228"/>
            <p:cNvSpPr/>
            <p:nvPr/>
          </p:nvSpPr>
          <p:spPr>
            <a:xfrm>
              <a:off x="8092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30" name="任意多边形 229"/>
            <p:cNvSpPr/>
            <p:nvPr/>
          </p:nvSpPr>
          <p:spPr>
            <a:xfrm>
              <a:off x="7799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7630" y="4946"/>
              <a:ext cx="13" cy="1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3" h="13">
                  <a:moveTo>
                    <a:pt x="0" y="0"/>
                  </a:moveTo>
                  <a:lnTo>
                    <a:pt x="2" y="1"/>
                  </a:lnTo>
                  <a:cubicBezTo>
                    <a:pt x="5" y="4"/>
                    <a:pt x="9" y="8"/>
                    <a:pt x="12" y="12"/>
                  </a:cubicBezTo>
                  <a:lnTo>
                    <a:pt x="13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35" name="任意多边形 234"/>
            <p:cNvSpPr/>
            <p:nvPr/>
          </p:nvSpPr>
          <p:spPr>
            <a:xfrm>
              <a:off x="10439" y="4811"/>
              <a:ext cx="55" cy="55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lnTo>
                    <a:pt x="55" y="55"/>
                  </a:lnTo>
                  <a:lnTo>
                    <a:pt x="51" y="54"/>
                  </a:lnTo>
                  <a:cubicBezTo>
                    <a:pt x="27" y="46"/>
                    <a:pt x="8" y="27"/>
                    <a:pt x="1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37" name="任意多边形 236"/>
            <p:cNvSpPr/>
            <p:nvPr/>
          </p:nvSpPr>
          <p:spPr>
            <a:xfrm>
              <a:off x="10143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38" name="任意多边形 237"/>
            <p:cNvSpPr/>
            <p:nvPr/>
          </p:nvSpPr>
          <p:spPr>
            <a:xfrm>
              <a:off x="9850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39" name="任意多边形 238"/>
            <p:cNvSpPr/>
            <p:nvPr/>
          </p:nvSpPr>
          <p:spPr>
            <a:xfrm>
              <a:off x="9557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40" name="任意多边形 239"/>
            <p:cNvSpPr/>
            <p:nvPr/>
          </p:nvSpPr>
          <p:spPr>
            <a:xfrm>
              <a:off x="9264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41" name="任意多边形 240"/>
            <p:cNvSpPr/>
            <p:nvPr/>
          </p:nvSpPr>
          <p:spPr>
            <a:xfrm>
              <a:off x="8971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42" name="任意多边形 241"/>
            <p:cNvSpPr/>
            <p:nvPr/>
          </p:nvSpPr>
          <p:spPr>
            <a:xfrm>
              <a:off x="8678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43" name="任意多边形 242"/>
            <p:cNvSpPr/>
            <p:nvPr/>
          </p:nvSpPr>
          <p:spPr>
            <a:xfrm>
              <a:off x="8385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44" name="任意多边形 243"/>
            <p:cNvSpPr/>
            <p:nvPr/>
          </p:nvSpPr>
          <p:spPr>
            <a:xfrm>
              <a:off x="8092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45" name="任意多边形 244"/>
            <p:cNvSpPr/>
            <p:nvPr/>
          </p:nvSpPr>
          <p:spPr>
            <a:xfrm>
              <a:off x="7799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46" name="任意多边形 245"/>
            <p:cNvSpPr/>
            <p:nvPr/>
          </p:nvSpPr>
          <p:spPr>
            <a:xfrm>
              <a:off x="7506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61" y="154"/>
                    <a:pt x="46" y="149"/>
                    <a:pt x="34" y="141"/>
                  </a:cubicBezTo>
                  <a:lnTo>
                    <a:pt x="30" y="138"/>
                  </a:lnTo>
                  <a:lnTo>
                    <a:pt x="16" y="124"/>
                  </a:lnTo>
                  <a:lnTo>
                    <a:pt x="13" y="120"/>
                  </a:lnTo>
                  <a:cubicBezTo>
                    <a:pt x="5" y="108"/>
                    <a:pt x="0" y="93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47" name="任意多边形 246"/>
            <p:cNvSpPr/>
            <p:nvPr/>
          </p:nvSpPr>
          <p:spPr>
            <a:xfrm>
              <a:off x="7522" y="4838"/>
              <a:ext cx="13" cy="1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3" h="13">
                  <a:moveTo>
                    <a:pt x="0" y="0"/>
                  </a:moveTo>
                  <a:lnTo>
                    <a:pt x="13" y="13"/>
                  </a:lnTo>
                  <a:lnTo>
                    <a:pt x="12" y="12"/>
                  </a:lnTo>
                  <a:cubicBezTo>
                    <a:pt x="8" y="9"/>
                    <a:pt x="4" y="5"/>
                    <a:pt x="1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51" name="任意多边形 250"/>
            <p:cNvSpPr/>
            <p:nvPr/>
          </p:nvSpPr>
          <p:spPr>
            <a:xfrm>
              <a:off x="10143" y="4530"/>
              <a:ext cx="122" cy="122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22" h="122">
                  <a:moveTo>
                    <a:pt x="15" y="0"/>
                  </a:moveTo>
                  <a:lnTo>
                    <a:pt x="122" y="107"/>
                  </a:lnTo>
                  <a:lnTo>
                    <a:pt x="120" y="109"/>
                  </a:lnTo>
                  <a:cubicBezTo>
                    <a:pt x="108" y="117"/>
                    <a:pt x="93" y="122"/>
                    <a:pt x="77" y="122"/>
                  </a:cubicBezTo>
                  <a:cubicBezTo>
                    <a:pt x="34" y="122"/>
                    <a:pt x="0" y="88"/>
                    <a:pt x="0" y="45"/>
                  </a:cubicBezTo>
                  <a:cubicBezTo>
                    <a:pt x="0" y="29"/>
                    <a:pt x="5" y="14"/>
                    <a:pt x="13" y="2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53" name="任意多边形 252"/>
            <p:cNvSpPr/>
            <p:nvPr/>
          </p:nvSpPr>
          <p:spPr>
            <a:xfrm>
              <a:off x="9850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55" name="任意多边形 254"/>
            <p:cNvSpPr/>
            <p:nvPr/>
          </p:nvSpPr>
          <p:spPr>
            <a:xfrm>
              <a:off x="9557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57" name="任意多边形 256"/>
            <p:cNvSpPr/>
            <p:nvPr/>
          </p:nvSpPr>
          <p:spPr>
            <a:xfrm>
              <a:off x="9264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59" name="任意多边形 258"/>
            <p:cNvSpPr/>
            <p:nvPr/>
          </p:nvSpPr>
          <p:spPr>
            <a:xfrm>
              <a:off x="8971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61" name="任意多边形 260"/>
            <p:cNvSpPr/>
            <p:nvPr/>
          </p:nvSpPr>
          <p:spPr>
            <a:xfrm>
              <a:off x="8678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63" name="任意多边形 262"/>
            <p:cNvSpPr/>
            <p:nvPr/>
          </p:nvSpPr>
          <p:spPr>
            <a:xfrm>
              <a:off x="8385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65" name="任意多边形 264"/>
            <p:cNvSpPr/>
            <p:nvPr/>
          </p:nvSpPr>
          <p:spPr>
            <a:xfrm>
              <a:off x="8092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67" name="任意多边形 266"/>
            <p:cNvSpPr/>
            <p:nvPr/>
          </p:nvSpPr>
          <p:spPr>
            <a:xfrm>
              <a:off x="7799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69" name="任意多边形 268"/>
            <p:cNvSpPr/>
            <p:nvPr/>
          </p:nvSpPr>
          <p:spPr>
            <a:xfrm>
              <a:off x="7506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71" name="任意多边形 270"/>
            <p:cNvSpPr/>
            <p:nvPr/>
          </p:nvSpPr>
          <p:spPr>
            <a:xfrm>
              <a:off x="7222" y="4529"/>
              <a:ext cx="145" cy="11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45" h="114">
                  <a:moveTo>
                    <a:pt x="6" y="0"/>
                  </a:moveTo>
                  <a:lnTo>
                    <a:pt x="129" y="0"/>
                  </a:lnTo>
                  <a:lnTo>
                    <a:pt x="132" y="3"/>
                  </a:lnTo>
                  <a:cubicBezTo>
                    <a:pt x="140" y="15"/>
                    <a:pt x="145" y="30"/>
                    <a:pt x="145" y="46"/>
                  </a:cubicBezTo>
                  <a:cubicBezTo>
                    <a:pt x="145" y="73"/>
                    <a:pt x="131" y="96"/>
                    <a:pt x="111" y="110"/>
                  </a:cubicBezTo>
                  <a:lnTo>
                    <a:pt x="104" y="114"/>
                  </a:lnTo>
                  <a:lnTo>
                    <a:pt x="0" y="9"/>
                  </a:lnTo>
                  <a:lnTo>
                    <a:pt x="4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913745" y="115570"/>
            <a:ext cx="1967865" cy="755650"/>
            <a:chOff x="7213" y="4529"/>
            <a:chExt cx="3642" cy="1398"/>
          </a:xfrm>
          <a:solidFill>
            <a:srgbClr val="CCB1A8"/>
          </a:solidFill>
        </p:grpSpPr>
        <p:sp>
          <p:nvSpPr>
            <p:cNvPr id="20" name="任意多边形 19"/>
            <p:cNvSpPr/>
            <p:nvPr/>
          </p:nvSpPr>
          <p:spPr>
            <a:xfrm>
              <a:off x="7213" y="4529"/>
              <a:ext cx="15" cy="9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" h="9">
                  <a:moveTo>
                    <a:pt x="0" y="0"/>
                  </a:moveTo>
                  <a:lnTo>
                    <a:pt x="15" y="0"/>
                  </a:lnTo>
                  <a:lnTo>
                    <a:pt x="13" y="3"/>
                  </a:lnTo>
                  <a:lnTo>
                    <a:pt x="9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7213" y="5914"/>
              <a:ext cx="24" cy="1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24" h="13">
                  <a:moveTo>
                    <a:pt x="13" y="0"/>
                  </a:moveTo>
                  <a:lnTo>
                    <a:pt x="13" y="0"/>
                  </a:lnTo>
                  <a:cubicBezTo>
                    <a:pt x="16" y="4"/>
                    <a:pt x="19" y="8"/>
                    <a:pt x="23" y="12"/>
                  </a:cubicBezTo>
                  <a:lnTo>
                    <a:pt x="24" y="13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0143" y="5794"/>
              <a:ext cx="128" cy="128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28" h="128">
                  <a:moveTo>
                    <a:pt x="77" y="0"/>
                  </a:moveTo>
                  <a:cubicBezTo>
                    <a:pt x="96" y="0"/>
                    <a:pt x="113" y="7"/>
                    <a:pt x="126" y="18"/>
                  </a:cubicBezTo>
                  <a:lnTo>
                    <a:pt x="128" y="19"/>
                  </a:lnTo>
                  <a:lnTo>
                    <a:pt x="19" y="128"/>
                  </a:lnTo>
                  <a:lnTo>
                    <a:pt x="18" y="126"/>
                  </a:lnTo>
                  <a:cubicBezTo>
                    <a:pt x="7" y="113"/>
                    <a:pt x="0" y="96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9850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9557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9264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8971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8678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8385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8092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7799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506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7226" y="5807"/>
              <a:ext cx="141" cy="120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41" h="120">
                  <a:moveTo>
                    <a:pt x="107" y="0"/>
                  </a:moveTo>
                  <a:lnTo>
                    <a:pt x="107" y="0"/>
                  </a:lnTo>
                  <a:cubicBezTo>
                    <a:pt x="127" y="14"/>
                    <a:pt x="141" y="37"/>
                    <a:pt x="141" y="64"/>
                  </a:cubicBezTo>
                  <a:cubicBezTo>
                    <a:pt x="141" y="85"/>
                    <a:pt x="132" y="104"/>
                    <a:pt x="118" y="118"/>
                  </a:cubicBezTo>
                  <a:lnTo>
                    <a:pt x="117" y="120"/>
                  </a:lnTo>
                  <a:lnTo>
                    <a:pt x="11" y="120"/>
                  </a:lnTo>
                  <a:lnTo>
                    <a:pt x="9" y="118"/>
                  </a:lnTo>
                  <a:cubicBezTo>
                    <a:pt x="6" y="115"/>
                    <a:pt x="3" y="111"/>
                    <a:pt x="0" y="107"/>
                  </a:cubicBezTo>
                  <a:lnTo>
                    <a:pt x="0" y="107"/>
                  </a:lnTo>
                  <a:lnTo>
                    <a:pt x="10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10436" y="5578"/>
              <a:ext cx="69" cy="69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69" h="69">
                  <a:moveTo>
                    <a:pt x="69" y="0"/>
                  </a:moveTo>
                  <a:lnTo>
                    <a:pt x="0" y="69"/>
                  </a:lnTo>
                  <a:lnTo>
                    <a:pt x="0" y="69"/>
                  </a:lnTo>
                  <a:cubicBezTo>
                    <a:pt x="4" y="33"/>
                    <a:pt x="33" y="4"/>
                    <a:pt x="69" y="0"/>
                  </a:cubicBez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10143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850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9557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9264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8971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8678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8385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8092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7799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7506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69"/>
                    <a:pt x="1" y="61"/>
                    <a:pt x="3" y="54"/>
                  </a:cubicBezTo>
                  <a:lnTo>
                    <a:pt x="4" y="52"/>
                  </a:lnTo>
                  <a:lnTo>
                    <a:pt x="52" y="4"/>
                  </a:lnTo>
                  <a:lnTo>
                    <a:pt x="54" y="3"/>
                  </a:lnTo>
                  <a:cubicBezTo>
                    <a:pt x="61" y="1"/>
                    <a:pt x="69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7510" y="5582"/>
              <a:ext cx="47" cy="47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47" h="47">
                  <a:moveTo>
                    <a:pt x="47" y="0"/>
                  </a:moveTo>
                  <a:lnTo>
                    <a:pt x="0" y="47"/>
                  </a:lnTo>
                  <a:lnTo>
                    <a:pt x="2" y="43"/>
                  </a:lnTo>
                  <a:cubicBezTo>
                    <a:pt x="9" y="24"/>
                    <a:pt x="24" y="9"/>
                    <a:pt x="43" y="2"/>
                  </a:cubicBez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10436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10143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9850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9557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9264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8971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8678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8385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8092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7799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10729" y="5151"/>
              <a:ext cx="127" cy="146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27" h="146">
                  <a:moveTo>
                    <a:pt x="50" y="0"/>
                  </a:moveTo>
                  <a:lnTo>
                    <a:pt x="127" y="77"/>
                  </a:lnTo>
                  <a:lnTo>
                    <a:pt x="58" y="146"/>
                  </a:lnTo>
                  <a:lnTo>
                    <a:pt x="54" y="146"/>
                  </a:lnTo>
                  <a:cubicBezTo>
                    <a:pt x="23" y="136"/>
                    <a:pt x="0" y="107"/>
                    <a:pt x="0" y="72"/>
                  </a:cubicBezTo>
                  <a:cubicBezTo>
                    <a:pt x="0" y="40"/>
                    <a:pt x="19" y="13"/>
                    <a:pt x="47" y="1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10436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10143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9850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9557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9264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8971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8678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8385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8092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7839" y="5146"/>
              <a:ext cx="11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14" h="154">
                  <a:moveTo>
                    <a:pt x="37" y="0"/>
                  </a:moveTo>
                  <a:cubicBezTo>
                    <a:pt x="79" y="0"/>
                    <a:pt x="114" y="34"/>
                    <a:pt x="114" y="77"/>
                  </a:cubicBezTo>
                  <a:cubicBezTo>
                    <a:pt x="114" y="120"/>
                    <a:pt x="79" y="154"/>
                    <a:pt x="37" y="154"/>
                  </a:cubicBezTo>
                  <a:cubicBezTo>
                    <a:pt x="29" y="154"/>
                    <a:pt x="21" y="153"/>
                    <a:pt x="14" y="151"/>
                  </a:cubicBezTo>
                  <a:lnTo>
                    <a:pt x="7" y="148"/>
                  </a:lnTo>
                  <a:lnTo>
                    <a:pt x="73" y="82"/>
                  </a:lnTo>
                  <a:lnTo>
                    <a:pt x="0" y="9"/>
                  </a:lnTo>
                  <a:lnTo>
                    <a:pt x="0" y="9"/>
                  </a:lnTo>
                  <a:cubicBezTo>
                    <a:pt x="11" y="3"/>
                    <a:pt x="23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10436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10143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9850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9557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4" name="任意多边形 73"/>
            <p:cNvSpPr/>
            <p:nvPr/>
          </p:nvSpPr>
          <p:spPr>
            <a:xfrm>
              <a:off x="9264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8971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6" name="任意多边形 75"/>
            <p:cNvSpPr/>
            <p:nvPr/>
          </p:nvSpPr>
          <p:spPr>
            <a:xfrm>
              <a:off x="8678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8385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8" name="任意多边形 77"/>
            <p:cNvSpPr/>
            <p:nvPr/>
          </p:nvSpPr>
          <p:spPr>
            <a:xfrm>
              <a:off x="8092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9" name="任意多边形 78"/>
            <p:cNvSpPr/>
            <p:nvPr/>
          </p:nvSpPr>
          <p:spPr>
            <a:xfrm>
              <a:off x="7799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7630" y="4946"/>
              <a:ext cx="13" cy="1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3" h="13">
                  <a:moveTo>
                    <a:pt x="0" y="0"/>
                  </a:moveTo>
                  <a:lnTo>
                    <a:pt x="2" y="1"/>
                  </a:lnTo>
                  <a:cubicBezTo>
                    <a:pt x="5" y="4"/>
                    <a:pt x="9" y="8"/>
                    <a:pt x="12" y="12"/>
                  </a:cubicBezTo>
                  <a:lnTo>
                    <a:pt x="13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10439" y="4811"/>
              <a:ext cx="55" cy="55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lnTo>
                    <a:pt x="55" y="55"/>
                  </a:lnTo>
                  <a:lnTo>
                    <a:pt x="51" y="54"/>
                  </a:lnTo>
                  <a:cubicBezTo>
                    <a:pt x="27" y="46"/>
                    <a:pt x="8" y="27"/>
                    <a:pt x="1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10143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9850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9557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9264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8971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8678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8385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8092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7799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7506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61" y="154"/>
                    <a:pt x="46" y="149"/>
                    <a:pt x="34" y="141"/>
                  </a:cubicBezTo>
                  <a:lnTo>
                    <a:pt x="30" y="138"/>
                  </a:lnTo>
                  <a:lnTo>
                    <a:pt x="16" y="124"/>
                  </a:lnTo>
                  <a:lnTo>
                    <a:pt x="13" y="120"/>
                  </a:lnTo>
                  <a:cubicBezTo>
                    <a:pt x="5" y="108"/>
                    <a:pt x="0" y="93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7522" y="4838"/>
              <a:ext cx="13" cy="1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3" h="13">
                  <a:moveTo>
                    <a:pt x="0" y="0"/>
                  </a:moveTo>
                  <a:lnTo>
                    <a:pt x="13" y="13"/>
                  </a:lnTo>
                  <a:lnTo>
                    <a:pt x="12" y="12"/>
                  </a:lnTo>
                  <a:cubicBezTo>
                    <a:pt x="8" y="9"/>
                    <a:pt x="4" y="5"/>
                    <a:pt x="1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10143" y="4530"/>
              <a:ext cx="122" cy="122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22" h="122">
                  <a:moveTo>
                    <a:pt x="15" y="0"/>
                  </a:moveTo>
                  <a:lnTo>
                    <a:pt x="122" y="107"/>
                  </a:lnTo>
                  <a:lnTo>
                    <a:pt x="120" y="109"/>
                  </a:lnTo>
                  <a:cubicBezTo>
                    <a:pt x="108" y="117"/>
                    <a:pt x="93" y="122"/>
                    <a:pt x="77" y="122"/>
                  </a:cubicBezTo>
                  <a:cubicBezTo>
                    <a:pt x="34" y="122"/>
                    <a:pt x="0" y="88"/>
                    <a:pt x="0" y="45"/>
                  </a:cubicBezTo>
                  <a:cubicBezTo>
                    <a:pt x="0" y="29"/>
                    <a:pt x="5" y="14"/>
                    <a:pt x="13" y="2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9850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5" name="任意多边形 94"/>
            <p:cNvSpPr/>
            <p:nvPr/>
          </p:nvSpPr>
          <p:spPr>
            <a:xfrm>
              <a:off x="9557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9264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7" name="任意多边形 96"/>
            <p:cNvSpPr/>
            <p:nvPr/>
          </p:nvSpPr>
          <p:spPr>
            <a:xfrm>
              <a:off x="8971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8678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8385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8092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1" name="任意多边形 100"/>
            <p:cNvSpPr/>
            <p:nvPr/>
          </p:nvSpPr>
          <p:spPr>
            <a:xfrm>
              <a:off x="7799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2" name="任意多边形 101"/>
            <p:cNvSpPr/>
            <p:nvPr/>
          </p:nvSpPr>
          <p:spPr>
            <a:xfrm>
              <a:off x="7506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3" name="任意多边形 102"/>
            <p:cNvSpPr/>
            <p:nvPr/>
          </p:nvSpPr>
          <p:spPr>
            <a:xfrm>
              <a:off x="7222" y="4529"/>
              <a:ext cx="145" cy="11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45" h="114">
                  <a:moveTo>
                    <a:pt x="6" y="0"/>
                  </a:moveTo>
                  <a:lnTo>
                    <a:pt x="129" y="0"/>
                  </a:lnTo>
                  <a:lnTo>
                    <a:pt x="132" y="3"/>
                  </a:lnTo>
                  <a:cubicBezTo>
                    <a:pt x="140" y="15"/>
                    <a:pt x="145" y="30"/>
                    <a:pt x="145" y="46"/>
                  </a:cubicBezTo>
                  <a:cubicBezTo>
                    <a:pt x="145" y="73"/>
                    <a:pt x="131" y="96"/>
                    <a:pt x="111" y="110"/>
                  </a:cubicBezTo>
                  <a:lnTo>
                    <a:pt x="104" y="114"/>
                  </a:lnTo>
                  <a:lnTo>
                    <a:pt x="0" y="9"/>
                  </a:lnTo>
                  <a:lnTo>
                    <a:pt x="4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10782935" y="5995035"/>
            <a:ext cx="2244725" cy="1350645"/>
            <a:chOff x="4383" y="1801"/>
            <a:chExt cx="7553" cy="4543"/>
          </a:xfrm>
          <a:solidFill>
            <a:schemeClr val="bg1">
              <a:lumMod val="65000"/>
            </a:schemeClr>
          </a:solidFill>
        </p:grpSpPr>
        <p:sp>
          <p:nvSpPr>
            <p:cNvPr id="105" name="任意多边形 104"/>
            <p:cNvSpPr/>
            <p:nvPr/>
          </p:nvSpPr>
          <p:spPr>
            <a:xfrm rot="2580000">
              <a:off x="4383" y="5386"/>
              <a:ext cx="4974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4" h="139">
                  <a:moveTo>
                    <a:pt x="0" y="0"/>
                  </a:moveTo>
                  <a:lnTo>
                    <a:pt x="4974" y="0"/>
                  </a:lnTo>
                  <a:lnTo>
                    <a:pt x="4955" y="25"/>
                  </a:lnTo>
                  <a:cubicBezTo>
                    <a:pt x="4932" y="56"/>
                    <a:pt x="4908" y="87"/>
                    <a:pt x="4884" y="117"/>
                  </a:cubicBezTo>
                  <a:lnTo>
                    <a:pt x="4866" y="139"/>
                  </a:lnTo>
                  <a:lnTo>
                    <a:pt x="108" y="139"/>
                  </a:lnTo>
                  <a:lnTo>
                    <a:pt x="102" y="131"/>
                  </a:lnTo>
                  <a:cubicBezTo>
                    <a:pt x="69" y="91"/>
                    <a:pt x="37" y="50"/>
                    <a:pt x="6" y="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6" name="任意多边形 105"/>
            <p:cNvSpPr/>
            <p:nvPr/>
          </p:nvSpPr>
          <p:spPr>
            <a:xfrm rot="2580000">
              <a:off x="5077" y="4003"/>
              <a:ext cx="6165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65" h="139">
                  <a:moveTo>
                    <a:pt x="1" y="0"/>
                  </a:moveTo>
                  <a:lnTo>
                    <a:pt x="6164" y="0"/>
                  </a:lnTo>
                  <a:lnTo>
                    <a:pt x="6165" y="29"/>
                  </a:lnTo>
                  <a:cubicBezTo>
                    <a:pt x="6165" y="54"/>
                    <a:pt x="6165" y="78"/>
                    <a:pt x="6165" y="103"/>
                  </a:cubicBezTo>
                  <a:lnTo>
                    <a:pt x="6164" y="139"/>
                  </a:lnTo>
                  <a:lnTo>
                    <a:pt x="1" y="139"/>
                  </a:lnTo>
                  <a:lnTo>
                    <a:pt x="0" y="110"/>
                  </a:lnTo>
                  <a:cubicBezTo>
                    <a:pt x="0" y="85"/>
                    <a:pt x="0" y="61"/>
                    <a:pt x="0" y="36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7" name="任意多边形 106"/>
            <p:cNvSpPr/>
            <p:nvPr/>
          </p:nvSpPr>
          <p:spPr>
            <a:xfrm rot="2580000">
              <a:off x="6960" y="2621"/>
              <a:ext cx="4976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6" h="139">
                  <a:moveTo>
                    <a:pt x="108" y="0"/>
                  </a:moveTo>
                  <a:lnTo>
                    <a:pt x="4868" y="0"/>
                  </a:lnTo>
                  <a:lnTo>
                    <a:pt x="4873" y="6"/>
                  </a:lnTo>
                  <a:cubicBezTo>
                    <a:pt x="4906" y="47"/>
                    <a:pt x="4939" y="88"/>
                    <a:pt x="4969" y="130"/>
                  </a:cubicBezTo>
                  <a:lnTo>
                    <a:pt x="4976" y="139"/>
                  </a:lnTo>
                  <a:lnTo>
                    <a:pt x="0" y="139"/>
                  </a:lnTo>
                  <a:lnTo>
                    <a:pt x="20" y="112"/>
                  </a:lnTo>
                  <a:cubicBezTo>
                    <a:pt x="43" y="81"/>
                    <a:pt x="67" y="51"/>
                    <a:pt x="91" y="21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8" name="任意多边形 107"/>
            <p:cNvSpPr/>
            <p:nvPr/>
          </p:nvSpPr>
          <p:spPr>
            <a:xfrm rot="2580000">
              <a:off x="7549" y="2343"/>
              <a:ext cx="4318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18" h="139">
                  <a:moveTo>
                    <a:pt x="151" y="0"/>
                  </a:moveTo>
                  <a:lnTo>
                    <a:pt x="4166" y="0"/>
                  </a:lnTo>
                  <a:lnTo>
                    <a:pt x="4187" y="17"/>
                  </a:lnTo>
                  <a:cubicBezTo>
                    <a:pt x="4226" y="52"/>
                    <a:pt x="4264" y="87"/>
                    <a:pt x="4302" y="124"/>
                  </a:cubicBezTo>
                  <a:lnTo>
                    <a:pt x="4318" y="139"/>
                  </a:lnTo>
                  <a:lnTo>
                    <a:pt x="0" y="139"/>
                  </a:lnTo>
                  <a:lnTo>
                    <a:pt x="28" y="112"/>
                  </a:lnTo>
                  <a:cubicBezTo>
                    <a:pt x="37" y="103"/>
                    <a:pt x="47" y="94"/>
                    <a:pt x="57" y="85"/>
                  </a:cubicBezTo>
                  <a:cubicBezTo>
                    <a:pt x="86" y="58"/>
                    <a:pt x="115" y="31"/>
                    <a:pt x="145" y="5"/>
                  </a:cubicBez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9" name="任意多边形 108"/>
            <p:cNvSpPr/>
            <p:nvPr/>
          </p:nvSpPr>
          <p:spPr>
            <a:xfrm rot="2580000">
              <a:off x="8275" y="2067"/>
              <a:ext cx="3381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81" h="139">
                  <a:moveTo>
                    <a:pt x="233" y="0"/>
                  </a:moveTo>
                  <a:lnTo>
                    <a:pt x="3147" y="0"/>
                  </a:lnTo>
                  <a:lnTo>
                    <a:pt x="3152" y="2"/>
                  </a:lnTo>
                  <a:cubicBezTo>
                    <a:pt x="3230" y="44"/>
                    <a:pt x="3306" y="90"/>
                    <a:pt x="3380" y="139"/>
                  </a:cubicBezTo>
                  <a:lnTo>
                    <a:pt x="3381" y="139"/>
                  </a:lnTo>
                  <a:lnTo>
                    <a:pt x="0" y="139"/>
                  </a:lnTo>
                  <a:lnTo>
                    <a:pt x="20" y="126"/>
                  </a:lnTo>
                  <a:cubicBezTo>
                    <a:pt x="85" y="84"/>
                    <a:pt x="151" y="45"/>
                    <a:pt x="218" y="8"/>
                  </a:cubicBezTo>
                  <a:lnTo>
                    <a:pt x="23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0" name="任意多边形 109"/>
            <p:cNvSpPr/>
            <p:nvPr/>
          </p:nvSpPr>
          <p:spPr>
            <a:xfrm rot="2580000">
              <a:off x="9346" y="1801"/>
              <a:ext cx="1745" cy="12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5" h="125">
                  <a:moveTo>
                    <a:pt x="870" y="0"/>
                  </a:moveTo>
                  <a:cubicBezTo>
                    <a:pt x="1153" y="0"/>
                    <a:pt x="1436" y="38"/>
                    <a:pt x="1711" y="116"/>
                  </a:cubicBezTo>
                  <a:lnTo>
                    <a:pt x="1745" y="126"/>
                  </a:lnTo>
                  <a:lnTo>
                    <a:pt x="0" y="126"/>
                  </a:lnTo>
                  <a:lnTo>
                    <a:pt x="27" y="118"/>
                  </a:lnTo>
                  <a:cubicBezTo>
                    <a:pt x="302" y="39"/>
                    <a:pt x="58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1" name="任意多边形 110"/>
            <p:cNvSpPr/>
            <p:nvPr/>
          </p:nvSpPr>
          <p:spPr>
            <a:xfrm rot="2580000">
              <a:off x="5226" y="6218"/>
              <a:ext cx="1749" cy="12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9" h="125">
                  <a:moveTo>
                    <a:pt x="0" y="0"/>
                  </a:moveTo>
                  <a:lnTo>
                    <a:pt x="1749" y="0"/>
                  </a:lnTo>
                  <a:lnTo>
                    <a:pt x="1720" y="8"/>
                  </a:lnTo>
                  <a:cubicBezTo>
                    <a:pt x="1157" y="168"/>
                    <a:pt x="560" y="1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2" name="任意多边形 111"/>
            <p:cNvSpPr/>
            <p:nvPr/>
          </p:nvSpPr>
          <p:spPr>
            <a:xfrm rot="2580000">
              <a:off x="4663" y="5939"/>
              <a:ext cx="3380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80" h="139">
                  <a:moveTo>
                    <a:pt x="0" y="0"/>
                  </a:moveTo>
                  <a:lnTo>
                    <a:pt x="3380" y="0"/>
                  </a:lnTo>
                  <a:lnTo>
                    <a:pt x="3361" y="13"/>
                  </a:lnTo>
                  <a:cubicBezTo>
                    <a:pt x="3296" y="55"/>
                    <a:pt x="3230" y="94"/>
                    <a:pt x="3163" y="130"/>
                  </a:cubicBezTo>
                  <a:lnTo>
                    <a:pt x="3147" y="139"/>
                  </a:lnTo>
                  <a:lnTo>
                    <a:pt x="234" y="139"/>
                  </a:lnTo>
                  <a:lnTo>
                    <a:pt x="229" y="136"/>
                  </a:lnTo>
                  <a:cubicBezTo>
                    <a:pt x="151" y="95"/>
                    <a:pt x="75" y="4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3" name="任意多边形 112"/>
            <p:cNvSpPr/>
            <p:nvPr/>
          </p:nvSpPr>
          <p:spPr>
            <a:xfrm rot="2580000">
              <a:off x="4453" y="5663"/>
              <a:ext cx="4318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18" h="139">
                  <a:moveTo>
                    <a:pt x="0" y="0"/>
                  </a:moveTo>
                  <a:lnTo>
                    <a:pt x="4318" y="0"/>
                  </a:lnTo>
                  <a:lnTo>
                    <a:pt x="4290" y="27"/>
                  </a:lnTo>
                  <a:cubicBezTo>
                    <a:pt x="4281" y="36"/>
                    <a:pt x="4271" y="45"/>
                    <a:pt x="4261" y="54"/>
                  </a:cubicBezTo>
                  <a:cubicBezTo>
                    <a:pt x="4232" y="81"/>
                    <a:pt x="4202" y="108"/>
                    <a:pt x="4172" y="134"/>
                  </a:cubicBezTo>
                  <a:lnTo>
                    <a:pt x="4166" y="139"/>
                  </a:lnTo>
                  <a:lnTo>
                    <a:pt x="151" y="139"/>
                  </a:lnTo>
                  <a:lnTo>
                    <a:pt x="131" y="122"/>
                  </a:lnTo>
                  <a:cubicBezTo>
                    <a:pt x="92" y="87"/>
                    <a:pt x="53" y="52"/>
                    <a:pt x="16" y="1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4" name="任意多边形 113"/>
            <p:cNvSpPr/>
            <p:nvPr/>
          </p:nvSpPr>
          <p:spPr>
            <a:xfrm rot="2580000">
              <a:off x="4403" y="5109"/>
              <a:ext cx="5449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49" h="139">
                  <a:moveTo>
                    <a:pt x="0" y="0"/>
                  </a:moveTo>
                  <a:lnTo>
                    <a:pt x="5449" y="0"/>
                  </a:lnTo>
                  <a:lnTo>
                    <a:pt x="5439" y="19"/>
                  </a:lnTo>
                  <a:cubicBezTo>
                    <a:pt x="5422" y="52"/>
                    <a:pt x="5403" y="85"/>
                    <a:pt x="5384" y="118"/>
                  </a:cubicBezTo>
                  <a:lnTo>
                    <a:pt x="5371" y="139"/>
                  </a:lnTo>
                  <a:lnTo>
                    <a:pt x="78" y="139"/>
                  </a:lnTo>
                  <a:lnTo>
                    <a:pt x="73" y="129"/>
                  </a:lnTo>
                  <a:cubicBezTo>
                    <a:pt x="53" y="96"/>
                    <a:pt x="34" y="63"/>
                    <a:pt x="16" y="2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5" name="任意多边形 114"/>
            <p:cNvSpPr/>
            <p:nvPr/>
          </p:nvSpPr>
          <p:spPr>
            <a:xfrm rot="2580000">
              <a:off x="4492" y="4833"/>
              <a:ext cx="5787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7" h="139">
                  <a:moveTo>
                    <a:pt x="0" y="0"/>
                  </a:moveTo>
                  <a:lnTo>
                    <a:pt x="5787" y="0"/>
                  </a:lnTo>
                  <a:lnTo>
                    <a:pt x="5779" y="20"/>
                  </a:lnTo>
                  <a:cubicBezTo>
                    <a:pt x="5766" y="55"/>
                    <a:pt x="5752" y="90"/>
                    <a:pt x="5738" y="125"/>
                  </a:cubicBezTo>
                  <a:lnTo>
                    <a:pt x="5732" y="139"/>
                  </a:lnTo>
                  <a:lnTo>
                    <a:pt x="55" y="139"/>
                  </a:lnTo>
                  <a:lnTo>
                    <a:pt x="53" y="134"/>
                  </a:lnTo>
                  <a:cubicBezTo>
                    <a:pt x="38" y="99"/>
                    <a:pt x="24" y="65"/>
                    <a:pt x="11" y="2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6" name="任意多边形 115"/>
            <p:cNvSpPr/>
            <p:nvPr/>
          </p:nvSpPr>
          <p:spPr>
            <a:xfrm rot="2580000">
              <a:off x="4638" y="4556"/>
              <a:ext cx="6011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11" h="139">
                  <a:moveTo>
                    <a:pt x="0" y="0"/>
                  </a:moveTo>
                  <a:lnTo>
                    <a:pt x="6011" y="0"/>
                  </a:lnTo>
                  <a:lnTo>
                    <a:pt x="6009" y="7"/>
                  </a:lnTo>
                  <a:cubicBezTo>
                    <a:pt x="6001" y="43"/>
                    <a:pt x="5992" y="79"/>
                    <a:pt x="5982" y="115"/>
                  </a:cubicBezTo>
                  <a:lnTo>
                    <a:pt x="5976" y="139"/>
                  </a:lnTo>
                  <a:lnTo>
                    <a:pt x="35" y="139"/>
                  </a:lnTo>
                  <a:lnTo>
                    <a:pt x="31" y="123"/>
                  </a:lnTo>
                  <a:cubicBezTo>
                    <a:pt x="21" y="87"/>
                    <a:pt x="12" y="51"/>
                    <a:pt x="3" y="1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7" name="任意多边形 116"/>
            <p:cNvSpPr/>
            <p:nvPr/>
          </p:nvSpPr>
          <p:spPr>
            <a:xfrm rot="2580000">
              <a:off x="4834" y="4280"/>
              <a:ext cx="6134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4" h="139">
                  <a:moveTo>
                    <a:pt x="0" y="0"/>
                  </a:moveTo>
                  <a:lnTo>
                    <a:pt x="6134" y="0"/>
                  </a:lnTo>
                  <a:lnTo>
                    <a:pt x="6132" y="19"/>
                  </a:lnTo>
                  <a:cubicBezTo>
                    <a:pt x="6128" y="56"/>
                    <a:pt x="6123" y="93"/>
                    <a:pt x="6118" y="129"/>
                  </a:cubicBezTo>
                  <a:lnTo>
                    <a:pt x="6117" y="139"/>
                  </a:lnTo>
                  <a:lnTo>
                    <a:pt x="17" y="139"/>
                  </a:lnTo>
                  <a:lnTo>
                    <a:pt x="17" y="136"/>
                  </a:lnTo>
                  <a:cubicBezTo>
                    <a:pt x="11" y="100"/>
                    <a:pt x="7" y="63"/>
                    <a:pt x="3" y="2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8" name="任意多边形 117"/>
            <p:cNvSpPr/>
            <p:nvPr/>
          </p:nvSpPr>
          <p:spPr>
            <a:xfrm rot="2580000">
              <a:off x="5350" y="3727"/>
              <a:ext cx="6134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4" h="139">
                  <a:moveTo>
                    <a:pt x="17" y="0"/>
                  </a:moveTo>
                  <a:lnTo>
                    <a:pt x="6117" y="0"/>
                  </a:lnTo>
                  <a:lnTo>
                    <a:pt x="6117" y="1"/>
                  </a:lnTo>
                  <a:cubicBezTo>
                    <a:pt x="6123" y="38"/>
                    <a:pt x="6127" y="75"/>
                    <a:pt x="6131" y="112"/>
                  </a:cubicBezTo>
                  <a:lnTo>
                    <a:pt x="6134" y="139"/>
                  </a:lnTo>
                  <a:lnTo>
                    <a:pt x="0" y="139"/>
                  </a:lnTo>
                  <a:lnTo>
                    <a:pt x="2" y="118"/>
                  </a:lnTo>
                  <a:cubicBezTo>
                    <a:pt x="6" y="82"/>
                    <a:pt x="11" y="45"/>
                    <a:pt x="16" y="8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9" name="任意多边形 118"/>
            <p:cNvSpPr/>
            <p:nvPr/>
          </p:nvSpPr>
          <p:spPr>
            <a:xfrm rot="2580000">
              <a:off x="5669" y="3450"/>
              <a:ext cx="6011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11" h="139">
                  <a:moveTo>
                    <a:pt x="35" y="0"/>
                  </a:moveTo>
                  <a:lnTo>
                    <a:pt x="5976" y="0"/>
                  </a:lnTo>
                  <a:lnTo>
                    <a:pt x="5980" y="15"/>
                  </a:lnTo>
                  <a:cubicBezTo>
                    <a:pt x="5990" y="51"/>
                    <a:pt x="5999" y="87"/>
                    <a:pt x="6008" y="124"/>
                  </a:cubicBezTo>
                  <a:lnTo>
                    <a:pt x="6011" y="139"/>
                  </a:lnTo>
                  <a:lnTo>
                    <a:pt x="0" y="139"/>
                  </a:lnTo>
                  <a:lnTo>
                    <a:pt x="2" y="131"/>
                  </a:lnTo>
                  <a:cubicBezTo>
                    <a:pt x="10" y="95"/>
                    <a:pt x="19" y="59"/>
                    <a:pt x="29" y="23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20" name="任意多边形 119"/>
            <p:cNvSpPr/>
            <p:nvPr/>
          </p:nvSpPr>
          <p:spPr>
            <a:xfrm rot="2580000">
              <a:off x="6040" y="3174"/>
              <a:ext cx="5787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7" h="139">
                  <a:moveTo>
                    <a:pt x="55" y="0"/>
                  </a:moveTo>
                  <a:lnTo>
                    <a:pt x="5732" y="0"/>
                  </a:lnTo>
                  <a:lnTo>
                    <a:pt x="5734" y="4"/>
                  </a:lnTo>
                  <a:cubicBezTo>
                    <a:pt x="5749" y="39"/>
                    <a:pt x="5763" y="74"/>
                    <a:pt x="5776" y="109"/>
                  </a:cubicBezTo>
                  <a:lnTo>
                    <a:pt x="5787" y="139"/>
                  </a:lnTo>
                  <a:lnTo>
                    <a:pt x="0" y="139"/>
                  </a:lnTo>
                  <a:lnTo>
                    <a:pt x="8" y="118"/>
                  </a:lnTo>
                  <a:cubicBezTo>
                    <a:pt x="21" y="83"/>
                    <a:pt x="35" y="48"/>
                    <a:pt x="49" y="14"/>
                  </a:cubicBezTo>
                  <a:lnTo>
                    <a:pt x="5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21" name="任意多边形 120"/>
            <p:cNvSpPr/>
            <p:nvPr/>
          </p:nvSpPr>
          <p:spPr>
            <a:xfrm rot="2580000">
              <a:off x="6466" y="2897"/>
              <a:ext cx="5450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0" h="139">
                  <a:moveTo>
                    <a:pt x="78" y="0"/>
                  </a:moveTo>
                  <a:lnTo>
                    <a:pt x="5371" y="0"/>
                  </a:lnTo>
                  <a:lnTo>
                    <a:pt x="5377" y="9"/>
                  </a:lnTo>
                  <a:cubicBezTo>
                    <a:pt x="5397" y="42"/>
                    <a:pt x="5416" y="75"/>
                    <a:pt x="5434" y="109"/>
                  </a:cubicBezTo>
                  <a:lnTo>
                    <a:pt x="5450" y="139"/>
                  </a:lnTo>
                  <a:lnTo>
                    <a:pt x="0" y="139"/>
                  </a:lnTo>
                  <a:lnTo>
                    <a:pt x="10" y="120"/>
                  </a:lnTo>
                  <a:cubicBezTo>
                    <a:pt x="28" y="87"/>
                    <a:pt x="47" y="54"/>
                    <a:pt x="66" y="21"/>
                  </a:cubicBez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A48FCCED-8757-19A2-DD6C-81165C667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8" y="1063701"/>
            <a:ext cx="10238572" cy="5340775"/>
          </a:xfrm>
          <a:prstGeom prst="rect">
            <a:avLst/>
          </a:prstGeom>
        </p:spPr>
      </p:pic>
      <p:sp>
        <p:nvSpPr>
          <p:cNvPr id="125" name="矩形 124">
            <a:extLst>
              <a:ext uri="{FF2B5EF4-FFF2-40B4-BE49-F238E27FC236}">
                <a16:creationId xmlns:a16="http://schemas.microsoft.com/office/drawing/2014/main" id="{2CC64145-1D46-E28D-FAFF-E5509A97E726}"/>
              </a:ext>
            </a:extLst>
          </p:cNvPr>
          <p:cNvSpPr/>
          <p:nvPr/>
        </p:nvSpPr>
        <p:spPr>
          <a:xfrm>
            <a:off x="4068728" y="739271"/>
            <a:ext cx="7423589" cy="14226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65</a:t>
            </a:r>
            <a:r>
              <a:rPr lang="zh-TW" altLang="zh-HK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歲及以上長者的比例，推算將由</a:t>
            </a:r>
            <a:r>
              <a:rPr lang="en-US" altLang="zh-HK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2021</a:t>
            </a:r>
            <a:r>
              <a:rPr lang="zh-TW" altLang="zh-HK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年的</a:t>
            </a:r>
            <a:r>
              <a:rPr lang="en-US" altLang="zh-HK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20.5%</a:t>
            </a:r>
            <a:r>
              <a:rPr lang="zh-TW" altLang="zh-HK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上升至</a:t>
            </a:r>
            <a:r>
              <a:rPr lang="en-US" altLang="zh-HK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2046</a:t>
            </a:r>
            <a:r>
              <a:rPr lang="zh-TW" altLang="zh-HK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年的</a:t>
            </a:r>
            <a:r>
              <a:rPr lang="en-US" altLang="zh-HK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36.0%</a:t>
            </a:r>
            <a:endParaRPr lang="zh-HK" altLang="en-US" dirty="0"/>
          </a:p>
        </p:txBody>
      </p:sp>
    </p:spTree>
    <p:custDataLst>
      <p:tags r:id="rId1"/>
    </p:custDataLst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"/>
          <p:cNvSpPr/>
          <p:nvPr/>
        </p:nvSpPr>
        <p:spPr>
          <a:xfrm rot="13440000">
            <a:off x="8420735" y="1415415"/>
            <a:ext cx="4609465" cy="7773035"/>
          </a:xfrm>
          <a:custGeom>
            <a:avLst/>
            <a:gdLst>
              <a:gd name="connsiteX0" fmla="*/ 0 w 2675"/>
              <a:gd name="connsiteY0" fmla="*/ 2084 h 4234"/>
              <a:gd name="connsiteX1" fmla="*/ 2162 w 2675"/>
              <a:gd name="connsiteY1" fmla="*/ 100 h 4234"/>
              <a:gd name="connsiteX2" fmla="*/ 2130 w 2675"/>
              <a:gd name="connsiteY2" fmla="*/ 2179 h 4234"/>
              <a:gd name="connsiteX3" fmla="*/ 2162 w 2675"/>
              <a:gd name="connsiteY3" fmla="*/ 4066 h 4234"/>
              <a:gd name="connsiteX4" fmla="*/ 0 w 2675"/>
              <a:gd name="connsiteY4" fmla="*/ 2084 h 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" h="4234">
                <a:moveTo>
                  <a:pt x="0" y="2084"/>
                </a:moveTo>
                <a:cubicBezTo>
                  <a:pt x="0" y="988"/>
                  <a:pt x="1069" y="-383"/>
                  <a:pt x="2162" y="100"/>
                </a:cubicBezTo>
                <a:cubicBezTo>
                  <a:pt x="3172" y="547"/>
                  <a:pt x="2434" y="1279"/>
                  <a:pt x="2130" y="2179"/>
                </a:cubicBezTo>
                <a:cubicBezTo>
                  <a:pt x="1962" y="2677"/>
                  <a:pt x="3208" y="3326"/>
                  <a:pt x="2162" y="4066"/>
                </a:cubicBezTo>
                <a:cubicBezTo>
                  <a:pt x="1187" y="4755"/>
                  <a:pt x="0" y="3178"/>
                  <a:pt x="0" y="2084"/>
                </a:cubicBezTo>
                <a:close/>
              </a:path>
            </a:pathLst>
          </a:custGeom>
          <a:solidFill>
            <a:srgbClr val="CCB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pic>
        <p:nvPicPr>
          <p:cNvPr id="3" name="图片 2" descr="0809-扁平风重阳节老人运动出行场景"/>
          <p:cNvPicPr>
            <a:picLocks noChangeAspect="1"/>
          </p:cNvPicPr>
          <p:nvPr/>
        </p:nvPicPr>
        <p:blipFill>
          <a:blip r:embed="rId3"/>
          <a:srcRect t="57380"/>
          <a:stretch>
            <a:fillRect/>
          </a:stretch>
        </p:blipFill>
        <p:spPr>
          <a:xfrm flipH="1">
            <a:off x="7758492" y="1911610"/>
            <a:ext cx="4983480" cy="454914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9417050" y="365760"/>
            <a:ext cx="1967865" cy="755650"/>
            <a:chOff x="7213" y="4529"/>
            <a:chExt cx="3642" cy="1398"/>
          </a:xfrm>
          <a:solidFill>
            <a:schemeClr val="bg1">
              <a:lumMod val="65000"/>
            </a:schemeClr>
          </a:solidFill>
        </p:grpSpPr>
        <p:sp>
          <p:nvSpPr>
            <p:cNvPr id="5" name="任意多边形 4"/>
            <p:cNvSpPr/>
            <p:nvPr/>
          </p:nvSpPr>
          <p:spPr>
            <a:xfrm>
              <a:off x="7213" y="4529"/>
              <a:ext cx="15" cy="9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" h="9">
                  <a:moveTo>
                    <a:pt x="0" y="0"/>
                  </a:moveTo>
                  <a:lnTo>
                    <a:pt x="15" y="0"/>
                  </a:lnTo>
                  <a:lnTo>
                    <a:pt x="13" y="3"/>
                  </a:lnTo>
                  <a:lnTo>
                    <a:pt x="9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7213" y="5914"/>
              <a:ext cx="24" cy="1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24" h="13">
                  <a:moveTo>
                    <a:pt x="13" y="0"/>
                  </a:moveTo>
                  <a:lnTo>
                    <a:pt x="13" y="0"/>
                  </a:lnTo>
                  <a:cubicBezTo>
                    <a:pt x="16" y="4"/>
                    <a:pt x="19" y="8"/>
                    <a:pt x="23" y="12"/>
                  </a:cubicBezTo>
                  <a:lnTo>
                    <a:pt x="24" y="13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0143" y="5794"/>
              <a:ext cx="128" cy="128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28" h="128">
                  <a:moveTo>
                    <a:pt x="77" y="0"/>
                  </a:moveTo>
                  <a:cubicBezTo>
                    <a:pt x="96" y="0"/>
                    <a:pt x="113" y="7"/>
                    <a:pt x="126" y="18"/>
                  </a:cubicBezTo>
                  <a:lnTo>
                    <a:pt x="128" y="19"/>
                  </a:lnTo>
                  <a:lnTo>
                    <a:pt x="19" y="128"/>
                  </a:lnTo>
                  <a:lnTo>
                    <a:pt x="18" y="126"/>
                  </a:lnTo>
                  <a:cubicBezTo>
                    <a:pt x="7" y="113"/>
                    <a:pt x="0" y="96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9850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9557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9264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8971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8678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8385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8092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7799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506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7226" y="5807"/>
              <a:ext cx="141" cy="120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41" h="120">
                  <a:moveTo>
                    <a:pt x="107" y="0"/>
                  </a:moveTo>
                  <a:lnTo>
                    <a:pt x="107" y="0"/>
                  </a:lnTo>
                  <a:cubicBezTo>
                    <a:pt x="127" y="14"/>
                    <a:pt x="141" y="37"/>
                    <a:pt x="141" y="64"/>
                  </a:cubicBezTo>
                  <a:cubicBezTo>
                    <a:pt x="141" y="85"/>
                    <a:pt x="132" y="104"/>
                    <a:pt x="118" y="118"/>
                  </a:cubicBezTo>
                  <a:lnTo>
                    <a:pt x="117" y="120"/>
                  </a:lnTo>
                  <a:lnTo>
                    <a:pt x="11" y="120"/>
                  </a:lnTo>
                  <a:lnTo>
                    <a:pt x="9" y="118"/>
                  </a:lnTo>
                  <a:cubicBezTo>
                    <a:pt x="6" y="115"/>
                    <a:pt x="3" y="111"/>
                    <a:pt x="0" y="107"/>
                  </a:cubicBezTo>
                  <a:lnTo>
                    <a:pt x="0" y="107"/>
                  </a:lnTo>
                  <a:lnTo>
                    <a:pt x="10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10436" y="5578"/>
              <a:ext cx="69" cy="69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69" h="69">
                  <a:moveTo>
                    <a:pt x="69" y="0"/>
                  </a:moveTo>
                  <a:lnTo>
                    <a:pt x="0" y="69"/>
                  </a:lnTo>
                  <a:lnTo>
                    <a:pt x="0" y="69"/>
                  </a:lnTo>
                  <a:cubicBezTo>
                    <a:pt x="4" y="33"/>
                    <a:pt x="33" y="4"/>
                    <a:pt x="69" y="0"/>
                  </a:cubicBez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10143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850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9557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9264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8971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8678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8385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8092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7799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7506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69"/>
                    <a:pt x="1" y="61"/>
                    <a:pt x="3" y="54"/>
                  </a:cubicBezTo>
                  <a:lnTo>
                    <a:pt x="4" y="52"/>
                  </a:lnTo>
                  <a:lnTo>
                    <a:pt x="52" y="4"/>
                  </a:lnTo>
                  <a:lnTo>
                    <a:pt x="54" y="3"/>
                  </a:lnTo>
                  <a:cubicBezTo>
                    <a:pt x="61" y="1"/>
                    <a:pt x="69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7510" y="5582"/>
              <a:ext cx="47" cy="47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47" h="47">
                  <a:moveTo>
                    <a:pt x="47" y="0"/>
                  </a:moveTo>
                  <a:lnTo>
                    <a:pt x="0" y="47"/>
                  </a:lnTo>
                  <a:lnTo>
                    <a:pt x="2" y="43"/>
                  </a:lnTo>
                  <a:cubicBezTo>
                    <a:pt x="9" y="24"/>
                    <a:pt x="24" y="9"/>
                    <a:pt x="43" y="2"/>
                  </a:cubicBez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10436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10143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9850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9557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9264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8971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8678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8385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092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7799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10729" y="5151"/>
              <a:ext cx="127" cy="146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27" h="146">
                  <a:moveTo>
                    <a:pt x="50" y="0"/>
                  </a:moveTo>
                  <a:lnTo>
                    <a:pt x="127" y="77"/>
                  </a:lnTo>
                  <a:lnTo>
                    <a:pt x="58" y="146"/>
                  </a:lnTo>
                  <a:lnTo>
                    <a:pt x="54" y="146"/>
                  </a:lnTo>
                  <a:cubicBezTo>
                    <a:pt x="23" y="136"/>
                    <a:pt x="0" y="107"/>
                    <a:pt x="0" y="72"/>
                  </a:cubicBezTo>
                  <a:cubicBezTo>
                    <a:pt x="0" y="40"/>
                    <a:pt x="19" y="13"/>
                    <a:pt x="47" y="1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10436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10143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9850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9557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9264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8971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8678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8385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8092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7839" y="5146"/>
              <a:ext cx="11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14" h="154">
                  <a:moveTo>
                    <a:pt x="37" y="0"/>
                  </a:moveTo>
                  <a:cubicBezTo>
                    <a:pt x="79" y="0"/>
                    <a:pt x="114" y="34"/>
                    <a:pt x="114" y="77"/>
                  </a:cubicBezTo>
                  <a:cubicBezTo>
                    <a:pt x="114" y="120"/>
                    <a:pt x="79" y="154"/>
                    <a:pt x="37" y="154"/>
                  </a:cubicBezTo>
                  <a:cubicBezTo>
                    <a:pt x="29" y="154"/>
                    <a:pt x="21" y="153"/>
                    <a:pt x="14" y="151"/>
                  </a:cubicBezTo>
                  <a:lnTo>
                    <a:pt x="7" y="148"/>
                  </a:lnTo>
                  <a:lnTo>
                    <a:pt x="73" y="82"/>
                  </a:lnTo>
                  <a:lnTo>
                    <a:pt x="0" y="9"/>
                  </a:lnTo>
                  <a:lnTo>
                    <a:pt x="0" y="9"/>
                  </a:lnTo>
                  <a:cubicBezTo>
                    <a:pt x="11" y="3"/>
                    <a:pt x="23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10436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10143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9850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9557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4" name="任意多边形 73"/>
            <p:cNvSpPr/>
            <p:nvPr/>
          </p:nvSpPr>
          <p:spPr>
            <a:xfrm>
              <a:off x="9264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8971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6" name="任意多边形 75"/>
            <p:cNvSpPr/>
            <p:nvPr/>
          </p:nvSpPr>
          <p:spPr>
            <a:xfrm>
              <a:off x="8678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8385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8" name="任意多边形 77"/>
            <p:cNvSpPr/>
            <p:nvPr/>
          </p:nvSpPr>
          <p:spPr>
            <a:xfrm>
              <a:off x="8092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9" name="任意多边形 78"/>
            <p:cNvSpPr/>
            <p:nvPr/>
          </p:nvSpPr>
          <p:spPr>
            <a:xfrm>
              <a:off x="7799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7630" y="4946"/>
              <a:ext cx="13" cy="1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3" h="13">
                  <a:moveTo>
                    <a:pt x="0" y="0"/>
                  </a:moveTo>
                  <a:lnTo>
                    <a:pt x="2" y="1"/>
                  </a:lnTo>
                  <a:cubicBezTo>
                    <a:pt x="5" y="4"/>
                    <a:pt x="9" y="8"/>
                    <a:pt x="12" y="12"/>
                  </a:cubicBezTo>
                  <a:lnTo>
                    <a:pt x="13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10439" y="4811"/>
              <a:ext cx="55" cy="55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lnTo>
                    <a:pt x="55" y="55"/>
                  </a:lnTo>
                  <a:lnTo>
                    <a:pt x="51" y="54"/>
                  </a:lnTo>
                  <a:cubicBezTo>
                    <a:pt x="27" y="46"/>
                    <a:pt x="8" y="27"/>
                    <a:pt x="1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10143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9850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9557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9264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8971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8678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8385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8092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7799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7506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61" y="154"/>
                    <a:pt x="46" y="149"/>
                    <a:pt x="34" y="141"/>
                  </a:cubicBezTo>
                  <a:lnTo>
                    <a:pt x="30" y="138"/>
                  </a:lnTo>
                  <a:lnTo>
                    <a:pt x="16" y="124"/>
                  </a:lnTo>
                  <a:lnTo>
                    <a:pt x="13" y="120"/>
                  </a:lnTo>
                  <a:cubicBezTo>
                    <a:pt x="5" y="108"/>
                    <a:pt x="0" y="93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7522" y="4838"/>
              <a:ext cx="13" cy="1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3" h="13">
                  <a:moveTo>
                    <a:pt x="0" y="0"/>
                  </a:moveTo>
                  <a:lnTo>
                    <a:pt x="13" y="13"/>
                  </a:lnTo>
                  <a:lnTo>
                    <a:pt x="12" y="12"/>
                  </a:lnTo>
                  <a:cubicBezTo>
                    <a:pt x="8" y="9"/>
                    <a:pt x="4" y="5"/>
                    <a:pt x="1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10143" y="4530"/>
              <a:ext cx="122" cy="122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22" h="122">
                  <a:moveTo>
                    <a:pt x="15" y="0"/>
                  </a:moveTo>
                  <a:lnTo>
                    <a:pt x="122" y="107"/>
                  </a:lnTo>
                  <a:lnTo>
                    <a:pt x="120" y="109"/>
                  </a:lnTo>
                  <a:cubicBezTo>
                    <a:pt x="108" y="117"/>
                    <a:pt x="93" y="122"/>
                    <a:pt x="77" y="122"/>
                  </a:cubicBezTo>
                  <a:cubicBezTo>
                    <a:pt x="34" y="122"/>
                    <a:pt x="0" y="88"/>
                    <a:pt x="0" y="45"/>
                  </a:cubicBezTo>
                  <a:cubicBezTo>
                    <a:pt x="0" y="29"/>
                    <a:pt x="5" y="14"/>
                    <a:pt x="13" y="2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9850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5" name="任意多边形 94"/>
            <p:cNvSpPr/>
            <p:nvPr/>
          </p:nvSpPr>
          <p:spPr>
            <a:xfrm>
              <a:off x="9557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9264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7" name="任意多边形 96"/>
            <p:cNvSpPr/>
            <p:nvPr/>
          </p:nvSpPr>
          <p:spPr>
            <a:xfrm>
              <a:off x="8971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8678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8385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8092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1" name="任意多边形 100"/>
            <p:cNvSpPr/>
            <p:nvPr/>
          </p:nvSpPr>
          <p:spPr>
            <a:xfrm>
              <a:off x="7799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2" name="任意多边形 101"/>
            <p:cNvSpPr/>
            <p:nvPr/>
          </p:nvSpPr>
          <p:spPr>
            <a:xfrm>
              <a:off x="7506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3" name="任意多边形 102"/>
            <p:cNvSpPr/>
            <p:nvPr/>
          </p:nvSpPr>
          <p:spPr>
            <a:xfrm>
              <a:off x="7222" y="4529"/>
              <a:ext cx="145" cy="11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45" h="114">
                  <a:moveTo>
                    <a:pt x="6" y="0"/>
                  </a:moveTo>
                  <a:lnTo>
                    <a:pt x="129" y="0"/>
                  </a:lnTo>
                  <a:lnTo>
                    <a:pt x="132" y="3"/>
                  </a:lnTo>
                  <a:cubicBezTo>
                    <a:pt x="140" y="15"/>
                    <a:pt x="145" y="30"/>
                    <a:pt x="145" y="46"/>
                  </a:cubicBezTo>
                  <a:cubicBezTo>
                    <a:pt x="145" y="73"/>
                    <a:pt x="131" y="96"/>
                    <a:pt x="111" y="110"/>
                  </a:cubicBezTo>
                  <a:lnTo>
                    <a:pt x="104" y="114"/>
                  </a:lnTo>
                  <a:lnTo>
                    <a:pt x="0" y="9"/>
                  </a:lnTo>
                  <a:lnTo>
                    <a:pt x="4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>
            <a:off x="11385550" y="2087880"/>
            <a:ext cx="540385" cy="5403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903797" y="383184"/>
            <a:ext cx="7840370" cy="6277851"/>
            <a:chOff x="1629" y="352"/>
            <a:chExt cx="10279" cy="7701"/>
          </a:xfrm>
        </p:grpSpPr>
        <p:sp>
          <p:nvSpPr>
            <p:cNvPr id="8" name="图形"/>
            <p:cNvSpPr txBox="1"/>
            <p:nvPr/>
          </p:nvSpPr>
          <p:spPr>
            <a:xfrm>
              <a:off x="2722" y="1523"/>
              <a:ext cx="7391" cy="5335"/>
            </a:xfrm>
            <a:prstGeom prst="rect">
              <a:avLst/>
            </a:prstGeom>
            <a:noFill/>
          </p:spPr>
          <p:txBody>
            <a:bodyPr wrap="none" rtlCol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lvl="0" indent="-342900">
                <a:lnSpc>
                  <a:spcPct val="115000"/>
                </a:lnSpc>
                <a:spcAft>
                  <a:spcPts val="800"/>
                </a:spcAft>
                <a:buFont typeface="+mj-lt"/>
                <a:buAutoNum type="arabicPeriod"/>
                <a:tabLst>
                  <a:tab pos="457200" algn="l"/>
                </a:tabLst>
              </a:pPr>
              <a:r>
                <a:rPr lang="zh-TW" altLang="zh-HK" sz="2800" b="1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人口老齡化趨勢</a:t>
              </a:r>
              <a:endParaRPr lang="zh-TW" altLang="zh-HK" sz="2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marL="342900" lvl="0" indent="-342900">
                <a:lnSpc>
                  <a:spcPct val="115000"/>
                </a:lnSpc>
                <a:spcAft>
                  <a:spcPts val="800"/>
                </a:spcAft>
                <a:buFont typeface="+mj-lt"/>
                <a:buAutoNum type="arabicPeriod"/>
                <a:tabLst>
                  <a:tab pos="457200" algn="l"/>
                </a:tabLst>
              </a:pPr>
              <a:r>
                <a:rPr lang="zh-TW" altLang="zh-HK" sz="2800" b="1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壽命延長</a:t>
              </a:r>
              <a:endParaRPr lang="zh-TW" altLang="zh-HK" sz="2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marL="342900" lvl="0" indent="-342900">
                <a:lnSpc>
                  <a:spcPct val="115000"/>
                </a:lnSpc>
                <a:spcAft>
                  <a:spcPts val="800"/>
                </a:spcAft>
                <a:buFont typeface="+mj-lt"/>
                <a:buAutoNum type="arabicPeriod"/>
                <a:tabLst>
                  <a:tab pos="457200" algn="l"/>
                </a:tabLst>
              </a:pPr>
              <a:r>
                <a:rPr lang="zh-TW" altLang="zh-HK" sz="2800" b="1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生育率下降</a:t>
              </a:r>
              <a:r>
                <a:rPr lang="zh-TW" altLang="zh-HK" sz="2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</a:p>
            <a:p>
              <a:pPr marL="342900" lvl="0" indent="-342900">
                <a:lnSpc>
                  <a:spcPct val="115000"/>
                </a:lnSpc>
                <a:spcAft>
                  <a:spcPts val="800"/>
                </a:spcAft>
                <a:buFont typeface="+mj-lt"/>
                <a:buAutoNum type="arabicPeriod"/>
                <a:tabLst>
                  <a:tab pos="457200" algn="l"/>
                </a:tabLst>
              </a:pPr>
              <a:r>
                <a:rPr lang="zh-TW" altLang="zh-HK" sz="2800" b="1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晚婚晚育</a:t>
              </a:r>
              <a:endParaRPr lang="zh-TW" altLang="zh-HK" sz="2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marL="342900" lvl="0" indent="-342900">
                <a:lnSpc>
                  <a:spcPct val="115000"/>
                </a:lnSpc>
                <a:spcAft>
                  <a:spcPts val="800"/>
                </a:spcAft>
                <a:buFont typeface="+mj-lt"/>
                <a:buAutoNum type="arabicPeriod"/>
                <a:tabLst>
                  <a:tab pos="457200" algn="l"/>
                </a:tabLst>
              </a:pPr>
              <a:r>
                <a:rPr lang="zh-TW" altLang="zh-HK" sz="2800" b="1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經濟壓力</a:t>
              </a:r>
              <a:endParaRPr lang="zh-TW" altLang="zh-HK" sz="2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marL="342900" lvl="0" indent="-342900">
                <a:lnSpc>
                  <a:spcPct val="115000"/>
                </a:lnSpc>
                <a:spcAft>
                  <a:spcPts val="800"/>
                </a:spcAft>
                <a:buFont typeface="+mj-lt"/>
                <a:buAutoNum type="arabicPeriod"/>
                <a:tabLst>
                  <a:tab pos="457200" algn="l"/>
                </a:tabLst>
              </a:pPr>
              <a:r>
                <a:rPr lang="zh-TW" altLang="zh-HK" sz="2800" b="1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就業壓力</a:t>
              </a:r>
              <a:endParaRPr lang="zh-TW" altLang="zh-HK" sz="2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marL="342900" lvl="0" indent="-342900">
                <a:lnSpc>
                  <a:spcPct val="115000"/>
                </a:lnSpc>
                <a:spcAft>
                  <a:spcPts val="800"/>
                </a:spcAft>
                <a:buFont typeface="+mj-lt"/>
                <a:buAutoNum type="arabicPeriod"/>
                <a:tabLst>
                  <a:tab pos="457200" algn="l"/>
                </a:tabLst>
              </a:pPr>
              <a:r>
                <a:rPr lang="zh-TW" altLang="zh-HK" sz="2800" b="1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政策支持不足</a:t>
              </a:r>
              <a:endParaRPr lang="zh-TW" altLang="zh-HK" sz="2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lvl="0" defTabSz="914400">
                <a:defRPr/>
              </a:pPr>
              <a:endPara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charset="-122"/>
                <a:ea typeface="字魂35号-经典雅黑" panose="00000500000000000000" charset="-122"/>
                <a:cs typeface="字魂36号-正文宋楷" panose="00000500000000000000" pitchFamily="2" charset="-122"/>
                <a:sym typeface="+mn-ea"/>
              </a:endParaRPr>
            </a:p>
          </p:txBody>
        </p:sp>
        <p:sp>
          <p:nvSpPr>
            <p:cNvPr id="11" name="图形"/>
            <p:cNvSpPr txBox="1"/>
            <p:nvPr/>
          </p:nvSpPr>
          <p:spPr>
            <a:xfrm>
              <a:off x="2380" y="352"/>
              <a:ext cx="9528" cy="1394"/>
            </a:xfrm>
            <a:prstGeom prst="rect">
              <a:avLst/>
            </a:prstGeom>
            <a:noFill/>
          </p:spPr>
          <p:txBody>
            <a:bodyPr wrap="none" rtlCol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TW" altLang="zh-HK" sz="3600" dirty="0">
                  <a:solidFill>
                    <a:srgbClr val="00B05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導致香港人口老齡化的主要原因</a:t>
              </a:r>
              <a:r>
                <a:rPr lang="en-US" altLang="zh-TW" sz="3600" dirty="0">
                  <a:solidFill>
                    <a:srgbClr val="00B05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:</a:t>
              </a:r>
              <a:endPara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字魂95号-手刻宋" panose="00000500000000000000" charset="-122"/>
                <a:ea typeface="字魂95号-手刻宋" panose="00000500000000000000" charset="-122"/>
                <a:cs typeface="字魂36号-正文宋楷" panose="00000500000000000000" pitchFamily="2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629" y="7472"/>
              <a:ext cx="3998" cy="581"/>
              <a:chOff x="1629" y="7472"/>
              <a:chExt cx="3998" cy="581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1629" y="7472"/>
                <a:ext cx="581" cy="581"/>
              </a:xfrm>
              <a:prstGeom prst="ellipse">
                <a:avLst/>
              </a:prstGeom>
              <a:solidFill>
                <a:srgbClr val="CCB1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字魂36号-正文宋楷" panose="00000500000000000000" pitchFamily="2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2768" y="7472"/>
                <a:ext cx="581" cy="58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字魂36号-正文宋楷" panose="00000500000000000000" pitchFamily="2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3907" y="7472"/>
                <a:ext cx="581" cy="58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字魂36号-正文宋楷" panose="00000500000000000000" pitchFamily="2" charset="-122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5046" y="7472"/>
                <a:ext cx="581" cy="58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字魂36号-正文宋楷" panose="00000500000000000000" pitchFamily="2" charset="-122"/>
                </a:endParaRPr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-692150" y="6010275"/>
            <a:ext cx="2244725" cy="1350645"/>
            <a:chOff x="4383" y="1801"/>
            <a:chExt cx="7553" cy="4543"/>
          </a:xfrm>
          <a:solidFill>
            <a:schemeClr val="bg1">
              <a:lumMod val="65000"/>
            </a:schemeClr>
          </a:solidFill>
        </p:grpSpPr>
        <p:sp>
          <p:nvSpPr>
            <p:cNvPr id="105" name="任意多边形 104"/>
            <p:cNvSpPr/>
            <p:nvPr/>
          </p:nvSpPr>
          <p:spPr>
            <a:xfrm rot="2580000">
              <a:off x="4383" y="5386"/>
              <a:ext cx="4974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4" h="139">
                  <a:moveTo>
                    <a:pt x="0" y="0"/>
                  </a:moveTo>
                  <a:lnTo>
                    <a:pt x="4974" y="0"/>
                  </a:lnTo>
                  <a:lnTo>
                    <a:pt x="4955" y="25"/>
                  </a:lnTo>
                  <a:cubicBezTo>
                    <a:pt x="4932" y="56"/>
                    <a:pt x="4908" y="87"/>
                    <a:pt x="4884" y="117"/>
                  </a:cubicBezTo>
                  <a:lnTo>
                    <a:pt x="4866" y="139"/>
                  </a:lnTo>
                  <a:lnTo>
                    <a:pt x="108" y="139"/>
                  </a:lnTo>
                  <a:lnTo>
                    <a:pt x="102" y="131"/>
                  </a:lnTo>
                  <a:cubicBezTo>
                    <a:pt x="69" y="91"/>
                    <a:pt x="37" y="50"/>
                    <a:pt x="6" y="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6" name="任意多边形 105"/>
            <p:cNvSpPr/>
            <p:nvPr/>
          </p:nvSpPr>
          <p:spPr>
            <a:xfrm rot="2580000">
              <a:off x="5077" y="4003"/>
              <a:ext cx="6165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65" h="139">
                  <a:moveTo>
                    <a:pt x="1" y="0"/>
                  </a:moveTo>
                  <a:lnTo>
                    <a:pt x="6164" y="0"/>
                  </a:lnTo>
                  <a:lnTo>
                    <a:pt x="6165" y="29"/>
                  </a:lnTo>
                  <a:cubicBezTo>
                    <a:pt x="6165" y="54"/>
                    <a:pt x="6165" y="78"/>
                    <a:pt x="6165" y="103"/>
                  </a:cubicBezTo>
                  <a:lnTo>
                    <a:pt x="6164" y="139"/>
                  </a:lnTo>
                  <a:lnTo>
                    <a:pt x="1" y="139"/>
                  </a:lnTo>
                  <a:lnTo>
                    <a:pt x="0" y="110"/>
                  </a:lnTo>
                  <a:cubicBezTo>
                    <a:pt x="0" y="85"/>
                    <a:pt x="0" y="61"/>
                    <a:pt x="0" y="36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7" name="任意多边形 106"/>
            <p:cNvSpPr/>
            <p:nvPr/>
          </p:nvSpPr>
          <p:spPr>
            <a:xfrm rot="2580000">
              <a:off x="6960" y="2621"/>
              <a:ext cx="4976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6" h="139">
                  <a:moveTo>
                    <a:pt x="108" y="0"/>
                  </a:moveTo>
                  <a:lnTo>
                    <a:pt x="4868" y="0"/>
                  </a:lnTo>
                  <a:lnTo>
                    <a:pt x="4873" y="6"/>
                  </a:lnTo>
                  <a:cubicBezTo>
                    <a:pt x="4906" y="47"/>
                    <a:pt x="4939" y="88"/>
                    <a:pt x="4969" y="130"/>
                  </a:cubicBezTo>
                  <a:lnTo>
                    <a:pt x="4976" y="139"/>
                  </a:lnTo>
                  <a:lnTo>
                    <a:pt x="0" y="139"/>
                  </a:lnTo>
                  <a:lnTo>
                    <a:pt x="20" y="112"/>
                  </a:lnTo>
                  <a:cubicBezTo>
                    <a:pt x="43" y="81"/>
                    <a:pt x="67" y="51"/>
                    <a:pt x="91" y="21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8" name="任意多边形 107"/>
            <p:cNvSpPr/>
            <p:nvPr/>
          </p:nvSpPr>
          <p:spPr>
            <a:xfrm rot="2580000">
              <a:off x="7549" y="2343"/>
              <a:ext cx="4318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18" h="139">
                  <a:moveTo>
                    <a:pt x="151" y="0"/>
                  </a:moveTo>
                  <a:lnTo>
                    <a:pt x="4166" y="0"/>
                  </a:lnTo>
                  <a:lnTo>
                    <a:pt x="4187" y="17"/>
                  </a:lnTo>
                  <a:cubicBezTo>
                    <a:pt x="4226" y="52"/>
                    <a:pt x="4264" y="87"/>
                    <a:pt x="4302" y="124"/>
                  </a:cubicBezTo>
                  <a:lnTo>
                    <a:pt x="4318" y="139"/>
                  </a:lnTo>
                  <a:lnTo>
                    <a:pt x="0" y="139"/>
                  </a:lnTo>
                  <a:lnTo>
                    <a:pt x="28" y="112"/>
                  </a:lnTo>
                  <a:cubicBezTo>
                    <a:pt x="37" y="103"/>
                    <a:pt x="47" y="94"/>
                    <a:pt x="57" y="85"/>
                  </a:cubicBezTo>
                  <a:cubicBezTo>
                    <a:pt x="86" y="58"/>
                    <a:pt x="115" y="31"/>
                    <a:pt x="145" y="5"/>
                  </a:cubicBez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9" name="任意多边形 108"/>
            <p:cNvSpPr/>
            <p:nvPr/>
          </p:nvSpPr>
          <p:spPr>
            <a:xfrm rot="2580000">
              <a:off x="8275" y="2067"/>
              <a:ext cx="3381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81" h="139">
                  <a:moveTo>
                    <a:pt x="233" y="0"/>
                  </a:moveTo>
                  <a:lnTo>
                    <a:pt x="3147" y="0"/>
                  </a:lnTo>
                  <a:lnTo>
                    <a:pt x="3152" y="2"/>
                  </a:lnTo>
                  <a:cubicBezTo>
                    <a:pt x="3230" y="44"/>
                    <a:pt x="3306" y="90"/>
                    <a:pt x="3380" y="139"/>
                  </a:cubicBezTo>
                  <a:lnTo>
                    <a:pt x="3381" y="139"/>
                  </a:lnTo>
                  <a:lnTo>
                    <a:pt x="0" y="139"/>
                  </a:lnTo>
                  <a:lnTo>
                    <a:pt x="20" y="126"/>
                  </a:lnTo>
                  <a:cubicBezTo>
                    <a:pt x="85" y="84"/>
                    <a:pt x="151" y="45"/>
                    <a:pt x="218" y="8"/>
                  </a:cubicBezTo>
                  <a:lnTo>
                    <a:pt x="23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0" name="任意多边形 109"/>
            <p:cNvSpPr/>
            <p:nvPr/>
          </p:nvSpPr>
          <p:spPr>
            <a:xfrm rot="2580000">
              <a:off x="9346" y="1801"/>
              <a:ext cx="1745" cy="12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5" h="125">
                  <a:moveTo>
                    <a:pt x="870" y="0"/>
                  </a:moveTo>
                  <a:cubicBezTo>
                    <a:pt x="1153" y="0"/>
                    <a:pt x="1436" y="38"/>
                    <a:pt x="1711" y="116"/>
                  </a:cubicBezTo>
                  <a:lnTo>
                    <a:pt x="1745" y="126"/>
                  </a:lnTo>
                  <a:lnTo>
                    <a:pt x="0" y="126"/>
                  </a:lnTo>
                  <a:lnTo>
                    <a:pt x="27" y="118"/>
                  </a:lnTo>
                  <a:cubicBezTo>
                    <a:pt x="302" y="39"/>
                    <a:pt x="58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1" name="任意多边形 110"/>
            <p:cNvSpPr/>
            <p:nvPr/>
          </p:nvSpPr>
          <p:spPr>
            <a:xfrm rot="2580000">
              <a:off x="5226" y="6218"/>
              <a:ext cx="1749" cy="12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9" h="125">
                  <a:moveTo>
                    <a:pt x="0" y="0"/>
                  </a:moveTo>
                  <a:lnTo>
                    <a:pt x="1749" y="0"/>
                  </a:lnTo>
                  <a:lnTo>
                    <a:pt x="1720" y="8"/>
                  </a:lnTo>
                  <a:cubicBezTo>
                    <a:pt x="1157" y="168"/>
                    <a:pt x="560" y="1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2" name="任意多边形 111"/>
            <p:cNvSpPr/>
            <p:nvPr/>
          </p:nvSpPr>
          <p:spPr>
            <a:xfrm rot="2580000">
              <a:off x="4663" y="5939"/>
              <a:ext cx="3380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80" h="139">
                  <a:moveTo>
                    <a:pt x="0" y="0"/>
                  </a:moveTo>
                  <a:lnTo>
                    <a:pt x="3380" y="0"/>
                  </a:lnTo>
                  <a:lnTo>
                    <a:pt x="3361" y="13"/>
                  </a:lnTo>
                  <a:cubicBezTo>
                    <a:pt x="3296" y="55"/>
                    <a:pt x="3230" y="94"/>
                    <a:pt x="3163" y="130"/>
                  </a:cubicBezTo>
                  <a:lnTo>
                    <a:pt x="3147" y="139"/>
                  </a:lnTo>
                  <a:lnTo>
                    <a:pt x="234" y="139"/>
                  </a:lnTo>
                  <a:lnTo>
                    <a:pt x="229" y="136"/>
                  </a:lnTo>
                  <a:cubicBezTo>
                    <a:pt x="151" y="95"/>
                    <a:pt x="75" y="4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3" name="任意多边形 112"/>
            <p:cNvSpPr/>
            <p:nvPr/>
          </p:nvSpPr>
          <p:spPr>
            <a:xfrm rot="2580000">
              <a:off x="4453" y="5663"/>
              <a:ext cx="4318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18" h="139">
                  <a:moveTo>
                    <a:pt x="0" y="0"/>
                  </a:moveTo>
                  <a:lnTo>
                    <a:pt x="4318" y="0"/>
                  </a:lnTo>
                  <a:lnTo>
                    <a:pt x="4290" y="27"/>
                  </a:lnTo>
                  <a:cubicBezTo>
                    <a:pt x="4281" y="36"/>
                    <a:pt x="4271" y="45"/>
                    <a:pt x="4261" y="54"/>
                  </a:cubicBezTo>
                  <a:cubicBezTo>
                    <a:pt x="4232" y="81"/>
                    <a:pt x="4202" y="108"/>
                    <a:pt x="4172" y="134"/>
                  </a:cubicBezTo>
                  <a:lnTo>
                    <a:pt x="4166" y="139"/>
                  </a:lnTo>
                  <a:lnTo>
                    <a:pt x="151" y="139"/>
                  </a:lnTo>
                  <a:lnTo>
                    <a:pt x="131" y="122"/>
                  </a:lnTo>
                  <a:cubicBezTo>
                    <a:pt x="92" y="87"/>
                    <a:pt x="53" y="52"/>
                    <a:pt x="16" y="1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4" name="任意多边形 113"/>
            <p:cNvSpPr/>
            <p:nvPr/>
          </p:nvSpPr>
          <p:spPr>
            <a:xfrm rot="2580000">
              <a:off x="4403" y="5109"/>
              <a:ext cx="5449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49" h="139">
                  <a:moveTo>
                    <a:pt x="0" y="0"/>
                  </a:moveTo>
                  <a:lnTo>
                    <a:pt x="5449" y="0"/>
                  </a:lnTo>
                  <a:lnTo>
                    <a:pt x="5439" y="19"/>
                  </a:lnTo>
                  <a:cubicBezTo>
                    <a:pt x="5422" y="52"/>
                    <a:pt x="5403" y="85"/>
                    <a:pt x="5384" y="118"/>
                  </a:cubicBezTo>
                  <a:lnTo>
                    <a:pt x="5371" y="139"/>
                  </a:lnTo>
                  <a:lnTo>
                    <a:pt x="78" y="139"/>
                  </a:lnTo>
                  <a:lnTo>
                    <a:pt x="73" y="129"/>
                  </a:lnTo>
                  <a:cubicBezTo>
                    <a:pt x="53" y="96"/>
                    <a:pt x="34" y="63"/>
                    <a:pt x="16" y="2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5" name="任意多边形 114"/>
            <p:cNvSpPr/>
            <p:nvPr/>
          </p:nvSpPr>
          <p:spPr>
            <a:xfrm rot="2580000">
              <a:off x="4492" y="4833"/>
              <a:ext cx="5787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7" h="139">
                  <a:moveTo>
                    <a:pt x="0" y="0"/>
                  </a:moveTo>
                  <a:lnTo>
                    <a:pt x="5787" y="0"/>
                  </a:lnTo>
                  <a:lnTo>
                    <a:pt x="5779" y="20"/>
                  </a:lnTo>
                  <a:cubicBezTo>
                    <a:pt x="5766" y="55"/>
                    <a:pt x="5752" y="90"/>
                    <a:pt x="5738" y="125"/>
                  </a:cubicBezTo>
                  <a:lnTo>
                    <a:pt x="5732" y="139"/>
                  </a:lnTo>
                  <a:lnTo>
                    <a:pt x="55" y="139"/>
                  </a:lnTo>
                  <a:lnTo>
                    <a:pt x="53" y="134"/>
                  </a:lnTo>
                  <a:cubicBezTo>
                    <a:pt x="38" y="99"/>
                    <a:pt x="24" y="65"/>
                    <a:pt x="11" y="2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6" name="任意多边形 115"/>
            <p:cNvSpPr/>
            <p:nvPr/>
          </p:nvSpPr>
          <p:spPr>
            <a:xfrm rot="2580000">
              <a:off x="4638" y="4556"/>
              <a:ext cx="6011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11" h="139">
                  <a:moveTo>
                    <a:pt x="0" y="0"/>
                  </a:moveTo>
                  <a:lnTo>
                    <a:pt x="6011" y="0"/>
                  </a:lnTo>
                  <a:lnTo>
                    <a:pt x="6009" y="7"/>
                  </a:lnTo>
                  <a:cubicBezTo>
                    <a:pt x="6001" y="43"/>
                    <a:pt x="5992" y="79"/>
                    <a:pt x="5982" y="115"/>
                  </a:cubicBezTo>
                  <a:lnTo>
                    <a:pt x="5976" y="139"/>
                  </a:lnTo>
                  <a:lnTo>
                    <a:pt x="35" y="139"/>
                  </a:lnTo>
                  <a:lnTo>
                    <a:pt x="31" y="123"/>
                  </a:lnTo>
                  <a:cubicBezTo>
                    <a:pt x="21" y="87"/>
                    <a:pt x="12" y="51"/>
                    <a:pt x="3" y="1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7" name="任意多边形 116"/>
            <p:cNvSpPr/>
            <p:nvPr/>
          </p:nvSpPr>
          <p:spPr>
            <a:xfrm rot="2580000">
              <a:off x="4834" y="4280"/>
              <a:ext cx="6134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4" h="139">
                  <a:moveTo>
                    <a:pt x="0" y="0"/>
                  </a:moveTo>
                  <a:lnTo>
                    <a:pt x="6134" y="0"/>
                  </a:lnTo>
                  <a:lnTo>
                    <a:pt x="6132" y="19"/>
                  </a:lnTo>
                  <a:cubicBezTo>
                    <a:pt x="6128" y="56"/>
                    <a:pt x="6123" y="93"/>
                    <a:pt x="6118" y="129"/>
                  </a:cubicBezTo>
                  <a:lnTo>
                    <a:pt x="6117" y="139"/>
                  </a:lnTo>
                  <a:lnTo>
                    <a:pt x="17" y="139"/>
                  </a:lnTo>
                  <a:lnTo>
                    <a:pt x="17" y="136"/>
                  </a:lnTo>
                  <a:cubicBezTo>
                    <a:pt x="11" y="100"/>
                    <a:pt x="7" y="63"/>
                    <a:pt x="3" y="2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8" name="任意多边形 117"/>
            <p:cNvSpPr/>
            <p:nvPr/>
          </p:nvSpPr>
          <p:spPr>
            <a:xfrm rot="2580000">
              <a:off x="5350" y="3727"/>
              <a:ext cx="6134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4" h="139">
                  <a:moveTo>
                    <a:pt x="17" y="0"/>
                  </a:moveTo>
                  <a:lnTo>
                    <a:pt x="6117" y="0"/>
                  </a:lnTo>
                  <a:lnTo>
                    <a:pt x="6117" y="1"/>
                  </a:lnTo>
                  <a:cubicBezTo>
                    <a:pt x="6123" y="38"/>
                    <a:pt x="6127" y="75"/>
                    <a:pt x="6131" y="112"/>
                  </a:cubicBezTo>
                  <a:lnTo>
                    <a:pt x="6134" y="139"/>
                  </a:lnTo>
                  <a:lnTo>
                    <a:pt x="0" y="139"/>
                  </a:lnTo>
                  <a:lnTo>
                    <a:pt x="2" y="118"/>
                  </a:lnTo>
                  <a:cubicBezTo>
                    <a:pt x="6" y="82"/>
                    <a:pt x="11" y="45"/>
                    <a:pt x="16" y="8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9" name="任意多边形 118"/>
            <p:cNvSpPr/>
            <p:nvPr/>
          </p:nvSpPr>
          <p:spPr>
            <a:xfrm rot="2580000">
              <a:off x="5669" y="3450"/>
              <a:ext cx="6011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11" h="139">
                  <a:moveTo>
                    <a:pt x="35" y="0"/>
                  </a:moveTo>
                  <a:lnTo>
                    <a:pt x="5976" y="0"/>
                  </a:lnTo>
                  <a:lnTo>
                    <a:pt x="5980" y="15"/>
                  </a:lnTo>
                  <a:cubicBezTo>
                    <a:pt x="5990" y="51"/>
                    <a:pt x="5999" y="87"/>
                    <a:pt x="6008" y="124"/>
                  </a:cubicBezTo>
                  <a:lnTo>
                    <a:pt x="6011" y="139"/>
                  </a:lnTo>
                  <a:lnTo>
                    <a:pt x="0" y="139"/>
                  </a:lnTo>
                  <a:lnTo>
                    <a:pt x="2" y="131"/>
                  </a:lnTo>
                  <a:cubicBezTo>
                    <a:pt x="10" y="95"/>
                    <a:pt x="19" y="59"/>
                    <a:pt x="29" y="23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20" name="任意多边形 119"/>
            <p:cNvSpPr/>
            <p:nvPr/>
          </p:nvSpPr>
          <p:spPr>
            <a:xfrm rot="2580000">
              <a:off x="6040" y="3174"/>
              <a:ext cx="5787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7" h="139">
                  <a:moveTo>
                    <a:pt x="55" y="0"/>
                  </a:moveTo>
                  <a:lnTo>
                    <a:pt x="5732" y="0"/>
                  </a:lnTo>
                  <a:lnTo>
                    <a:pt x="5734" y="4"/>
                  </a:lnTo>
                  <a:cubicBezTo>
                    <a:pt x="5749" y="39"/>
                    <a:pt x="5763" y="74"/>
                    <a:pt x="5776" y="109"/>
                  </a:cubicBezTo>
                  <a:lnTo>
                    <a:pt x="5787" y="139"/>
                  </a:lnTo>
                  <a:lnTo>
                    <a:pt x="0" y="139"/>
                  </a:lnTo>
                  <a:lnTo>
                    <a:pt x="8" y="118"/>
                  </a:lnTo>
                  <a:cubicBezTo>
                    <a:pt x="21" y="83"/>
                    <a:pt x="35" y="48"/>
                    <a:pt x="49" y="14"/>
                  </a:cubicBezTo>
                  <a:lnTo>
                    <a:pt x="5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21" name="任意多边形 120"/>
            <p:cNvSpPr/>
            <p:nvPr/>
          </p:nvSpPr>
          <p:spPr>
            <a:xfrm rot="2580000">
              <a:off x="6466" y="2897"/>
              <a:ext cx="5450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0" h="139">
                  <a:moveTo>
                    <a:pt x="78" y="0"/>
                  </a:moveTo>
                  <a:lnTo>
                    <a:pt x="5371" y="0"/>
                  </a:lnTo>
                  <a:lnTo>
                    <a:pt x="5377" y="9"/>
                  </a:lnTo>
                  <a:cubicBezTo>
                    <a:pt x="5397" y="42"/>
                    <a:pt x="5416" y="75"/>
                    <a:pt x="5434" y="109"/>
                  </a:cubicBezTo>
                  <a:lnTo>
                    <a:pt x="5450" y="139"/>
                  </a:lnTo>
                  <a:lnTo>
                    <a:pt x="0" y="139"/>
                  </a:lnTo>
                  <a:lnTo>
                    <a:pt x="10" y="120"/>
                  </a:lnTo>
                  <a:cubicBezTo>
                    <a:pt x="28" y="87"/>
                    <a:pt x="47" y="54"/>
                    <a:pt x="66" y="21"/>
                  </a:cubicBez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</p:grpSp>
      <p:sp>
        <p:nvSpPr>
          <p:cNvPr id="122" name="椭圆 121"/>
          <p:cNvSpPr/>
          <p:nvPr/>
        </p:nvSpPr>
        <p:spPr>
          <a:xfrm>
            <a:off x="-660400" y="-516255"/>
            <a:ext cx="1415415" cy="14154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-1097597" y="-953452"/>
            <a:ext cx="2289810" cy="2289810"/>
          </a:xfrm>
          <a:prstGeom prst="ellipse">
            <a:avLst/>
          </a:prstGeom>
          <a:noFill/>
          <a:ln>
            <a:solidFill>
              <a:srgbClr val="CCB1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944245" y="340360"/>
            <a:ext cx="384810" cy="384810"/>
          </a:xfrm>
          <a:prstGeom prst="ellipse">
            <a:avLst/>
          </a:prstGeom>
          <a:solidFill>
            <a:srgbClr val="966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advTm="2000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11">
            <a:extLst>
              <a:ext uri="{FF2B5EF4-FFF2-40B4-BE49-F238E27FC236}">
                <a16:creationId xmlns:a16="http://schemas.microsoft.com/office/drawing/2014/main" id="{BA1C7277-3735-19FD-53F7-331898BCFF4B}"/>
              </a:ext>
            </a:extLst>
          </p:cNvPr>
          <p:cNvSpPr/>
          <p:nvPr/>
        </p:nvSpPr>
        <p:spPr>
          <a:xfrm>
            <a:off x="7246938" y="1247366"/>
            <a:ext cx="3825240" cy="459740"/>
          </a:xfrm>
          <a:prstGeom prst="roundRect">
            <a:avLst>
              <a:gd name="adj" fmla="val 50000"/>
            </a:avLst>
          </a:prstGeom>
          <a:solidFill>
            <a:srgbClr val="CCB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37" name="圆角矩形 11">
            <a:extLst>
              <a:ext uri="{FF2B5EF4-FFF2-40B4-BE49-F238E27FC236}">
                <a16:creationId xmlns:a16="http://schemas.microsoft.com/office/drawing/2014/main" id="{184A4ECF-BF26-E41C-242F-033E40C7E580}"/>
              </a:ext>
            </a:extLst>
          </p:cNvPr>
          <p:cNvSpPr/>
          <p:nvPr/>
        </p:nvSpPr>
        <p:spPr>
          <a:xfrm>
            <a:off x="7254069" y="3496633"/>
            <a:ext cx="3825240" cy="495678"/>
          </a:xfrm>
          <a:prstGeom prst="roundRect">
            <a:avLst>
              <a:gd name="adj" fmla="val 50000"/>
            </a:avLst>
          </a:prstGeom>
          <a:solidFill>
            <a:srgbClr val="CCB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800" b="1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zh-HK" sz="1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增強信任</a:t>
            </a:r>
            <a:endParaRPr lang="zh-TW" altLang="zh-HK" sz="1800" kern="100" dirty="0">
              <a:solidFill>
                <a:srgbClr val="FFFF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cs typeface="字魂36号-正文宋楷" panose="00000500000000000000" pitchFamily="2" charset="-122"/>
            </a:endParaRPr>
          </a:p>
        </p:txBody>
      </p:sp>
      <p:sp>
        <p:nvSpPr>
          <p:cNvPr id="11" name="圆角矩形 11">
            <a:extLst>
              <a:ext uri="{FF2B5EF4-FFF2-40B4-BE49-F238E27FC236}">
                <a16:creationId xmlns:a16="http://schemas.microsoft.com/office/drawing/2014/main" id="{1464387E-35F6-0BC5-8217-C46E47FF21A1}"/>
              </a:ext>
            </a:extLst>
          </p:cNvPr>
          <p:cNvSpPr/>
          <p:nvPr/>
        </p:nvSpPr>
        <p:spPr>
          <a:xfrm>
            <a:off x="7254069" y="2348557"/>
            <a:ext cx="3825240" cy="459740"/>
          </a:xfrm>
          <a:prstGeom prst="roundRect">
            <a:avLst>
              <a:gd name="adj" fmla="val 50000"/>
            </a:avLst>
          </a:prstGeom>
          <a:solidFill>
            <a:srgbClr val="CCB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zh-TW" altLang="zh-HK" sz="1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資料紀錄與分析</a:t>
            </a:r>
            <a:endParaRPr lang="zh-TW" altLang="zh-HK" sz="1800" kern="100" dirty="0">
              <a:solidFill>
                <a:srgbClr val="FFFF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0" name="圆角矩形 11">
            <a:extLst>
              <a:ext uri="{FF2B5EF4-FFF2-40B4-BE49-F238E27FC236}">
                <a16:creationId xmlns:a16="http://schemas.microsoft.com/office/drawing/2014/main" id="{0075844E-95C7-ED2F-7E7C-F99D98DE9BBE}"/>
              </a:ext>
            </a:extLst>
          </p:cNvPr>
          <p:cNvSpPr/>
          <p:nvPr/>
        </p:nvSpPr>
        <p:spPr>
          <a:xfrm>
            <a:off x="7232078" y="1805382"/>
            <a:ext cx="3825240" cy="459740"/>
          </a:xfrm>
          <a:prstGeom prst="roundRect">
            <a:avLst>
              <a:gd name="adj" fmla="val 50000"/>
            </a:avLst>
          </a:prstGeom>
          <a:solidFill>
            <a:srgbClr val="CCB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8" name="图形"/>
          <p:cNvSpPr txBox="1"/>
          <p:nvPr/>
        </p:nvSpPr>
        <p:spPr>
          <a:xfrm>
            <a:off x="1857904" y="526152"/>
            <a:ext cx="8247388" cy="777874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914400">
              <a:defRPr/>
            </a:pPr>
            <a:r>
              <a:rPr lang="zh-TW" altLang="zh-HK" sz="32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營商的機會</a:t>
            </a:r>
            <a:r>
              <a:rPr lang="en-US" altLang="zh-TW" sz="32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</a:t>
            </a:r>
            <a:r>
              <a:rPr lang="zh-TW" altLang="zh-HK" sz="3200" b="1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zh-TW" altLang="zh-HK" sz="32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設立一個長者安老院管理網站</a:t>
            </a:r>
            <a:r>
              <a:rPr lang="zh-TW" altLang="zh-HK" sz="3200" b="1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zh-CN" altLang="en-US" sz="3200" b="1" dirty="0">
              <a:solidFill>
                <a:srgbClr val="0070C0"/>
              </a:solidFill>
              <a:latin typeface="字魂35号-经典雅黑" panose="00000500000000000000" charset="-122"/>
              <a:ea typeface="字魂35号-经典雅黑" panose="00000500000000000000" charset="-122"/>
              <a:cs typeface="字魂36号-正文宋楷" panose="00000500000000000000" pitchFamily="2" charset="-122"/>
              <a:sym typeface="+mn-ea"/>
            </a:endParaRPr>
          </a:p>
        </p:txBody>
      </p:sp>
      <p:sp>
        <p:nvSpPr>
          <p:cNvPr id="33" name="圆角矩形 11">
            <a:extLst>
              <a:ext uri="{FF2B5EF4-FFF2-40B4-BE49-F238E27FC236}">
                <a16:creationId xmlns:a16="http://schemas.microsoft.com/office/drawing/2014/main" id="{0E66D4C4-C4F2-48DF-F7AB-62DB2B66AE0B}"/>
              </a:ext>
            </a:extLst>
          </p:cNvPr>
          <p:cNvSpPr/>
          <p:nvPr/>
        </p:nvSpPr>
        <p:spPr>
          <a:xfrm>
            <a:off x="7254069" y="2930406"/>
            <a:ext cx="3825240" cy="495678"/>
          </a:xfrm>
          <a:prstGeom prst="roundRect">
            <a:avLst>
              <a:gd name="adj" fmla="val 50000"/>
            </a:avLst>
          </a:prstGeom>
          <a:solidFill>
            <a:srgbClr val="CCB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800" b="1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zh-HK" sz="1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提升透明度</a:t>
            </a:r>
            <a:endParaRPr lang="zh-TW" altLang="zh-HK" sz="1800" kern="100" dirty="0">
              <a:solidFill>
                <a:srgbClr val="FFFF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cs typeface="字魂36号-正文宋楷" panose="00000500000000000000" pitchFamily="2" charset="-122"/>
            </a:endParaRPr>
          </a:p>
        </p:txBody>
      </p:sp>
      <p:sp>
        <p:nvSpPr>
          <p:cNvPr id="34" name="圆角矩形 11">
            <a:extLst>
              <a:ext uri="{FF2B5EF4-FFF2-40B4-BE49-F238E27FC236}">
                <a16:creationId xmlns:a16="http://schemas.microsoft.com/office/drawing/2014/main" id="{A4459047-FFD9-F7F4-E555-9F9334D86E99}"/>
              </a:ext>
            </a:extLst>
          </p:cNvPr>
          <p:cNvSpPr/>
          <p:nvPr/>
        </p:nvSpPr>
        <p:spPr>
          <a:xfrm>
            <a:off x="7232078" y="4098798"/>
            <a:ext cx="3825240" cy="459740"/>
          </a:xfrm>
          <a:prstGeom prst="roundRect">
            <a:avLst>
              <a:gd name="adj" fmla="val 50000"/>
            </a:avLst>
          </a:prstGeom>
          <a:solidFill>
            <a:srgbClr val="CCB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HK" sz="18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緊急應對機制</a:t>
            </a:r>
            <a:r>
              <a:rPr lang="zh-TW" altLang="zh-HK" sz="18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繫</a:t>
            </a:r>
            <a:endParaRPr lang="zh-CN" altLang="en-US" dirty="0">
              <a:solidFill>
                <a:srgbClr val="FFFF00"/>
              </a:solidFill>
              <a:cs typeface="字魂36号-正文宋楷" panose="00000500000000000000" pitchFamily="2" charset="-122"/>
            </a:endParaRPr>
          </a:p>
        </p:txBody>
      </p:sp>
      <p:sp>
        <p:nvSpPr>
          <p:cNvPr id="35" name="圆角矩形 11">
            <a:extLst>
              <a:ext uri="{FF2B5EF4-FFF2-40B4-BE49-F238E27FC236}">
                <a16:creationId xmlns:a16="http://schemas.microsoft.com/office/drawing/2014/main" id="{8BF0DB97-7629-78C1-5339-1A21DEE72A36}"/>
              </a:ext>
            </a:extLst>
          </p:cNvPr>
          <p:cNvSpPr/>
          <p:nvPr/>
        </p:nvSpPr>
        <p:spPr>
          <a:xfrm>
            <a:off x="7254069" y="4663861"/>
            <a:ext cx="3825240" cy="459740"/>
          </a:xfrm>
          <a:prstGeom prst="roundRect">
            <a:avLst>
              <a:gd name="adj" fmla="val 50000"/>
            </a:avLst>
          </a:prstGeom>
          <a:solidFill>
            <a:srgbClr val="CCB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zh-TW" altLang="zh-HK" sz="1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行業標準與合規</a:t>
            </a:r>
            <a:endParaRPr lang="zh-TW" altLang="zh-HK" sz="1800" kern="100" dirty="0">
              <a:solidFill>
                <a:srgbClr val="FFFF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6" name="圆角矩形 11">
            <a:extLst>
              <a:ext uri="{FF2B5EF4-FFF2-40B4-BE49-F238E27FC236}">
                <a16:creationId xmlns:a16="http://schemas.microsoft.com/office/drawing/2014/main" id="{DF4C3FBC-9148-B783-8806-3DA0C952B9BA}"/>
              </a:ext>
            </a:extLst>
          </p:cNvPr>
          <p:cNvSpPr/>
          <p:nvPr/>
        </p:nvSpPr>
        <p:spPr>
          <a:xfrm>
            <a:off x="7254069" y="5189093"/>
            <a:ext cx="3825240" cy="459740"/>
          </a:xfrm>
          <a:prstGeom prst="roundRect">
            <a:avLst>
              <a:gd name="adj" fmla="val 50000"/>
            </a:avLst>
          </a:prstGeom>
          <a:solidFill>
            <a:srgbClr val="CCB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800" b="1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zh-HK" sz="1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促進創新</a:t>
            </a:r>
            <a:endParaRPr lang="zh-TW" altLang="zh-HK" sz="1800" kern="100" dirty="0">
              <a:solidFill>
                <a:srgbClr val="FFFF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cs typeface="字魂36号-正文宋楷" panose="00000500000000000000" pitchFamily="2" charset="-122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F4E23F3-8AF2-9E71-B4F3-DB1FD1A0053D}"/>
              </a:ext>
            </a:extLst>
          </p:cNvPr>
          <p:cNvSpPr txBox="1"/>
          <p:nvPr/>
        </p:nvSpPr>
        <p:spPr>
          <a:xfrm>
            <a:off x="7254069" y="1795590"/>
            <a:ext cx="3557705" cy="39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zh-TW" altLang="zh-HK" sz="1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改善溝通渠道</a:t>
            </a:r>
            <a:endParaRPr lang="zh-TW" altLang="zh-HK" sz="1800" kern="100" dirty="0">
              <a:solidFill>
                <a:srgbClr val="FFFF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44" name="圖片 43" descr="一張含有 人員, 人的臉孔, 服裝, 女孩 的圖片&#10;&#10;自動產生的描述">
            <a:extLst>
              <a:ext uri="{FF2B5EF4-FFF2-40B4-BE49-F238E27FC236}">
                <a16:creationId xmlns:a16="http://schemas.microsoft.com/office/drawing/2014/main" id="{5B904363-C4DB-FF68-C2F5-246242251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86" y="1708465"/>
            <a:ext cx="4276725" cy="4276725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AA0FAF0E-B8DC-8985-6A4D-6D94BF9A6043}"/>
              </a:ext>
            </a:extLst>
          </p:cNvPr>
          <p:cNvSpPr txBox="1"/>
          <p:nvPr/>
        </p:nvSpPr>
        <p:spPr>
          <a:xfrm>
            <a:off x="7314453" y="1264949"/>
            <a:ext cx="3557705" cy="39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zh-TW" altLang="zh-HK" sz="18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提高管理效率</a:t>
            </a:r>
            <a:endParaRPr lang="zh-TW" altLang="zh-HK" sz="1800" kern="100" dirty="0">
              <a:solidFill>
                <a:srgbClr val="FFFF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" name="圆角矩形 11">
            <a:extLst>
              <a:ext uri="{FF2B5EF4-FFF2-40B4-BE49-F238E27FC236}">
                <a16:creationId xmlns:a16="http://schemas.microsoft.com/office/drawing/2014/main" id="{65A3E250-E51F-934B-D97E-C92AB841153A}"/>
              </a:ext>
            </a:extLst>
          </p:cNvPr>
          <p:cNvSpPr/>
          <p:nvPr/>
        </p:nvSpPr>
        <p:spPr>
          <a:xfrm>
            <a:off x="7254069" y="5755320"/>
            <a:ext cx="3825240" cy="459740"/>
          </a:xfrm>
          <a:prstGeom prst="roundRect">
            <a:avLst>
              <a:gd name="adj" fmla="val 50000"/>
            </a:avLst>
          </a:prstGeom>
          <a:solidFill>
            <a:srgbClr val="CCB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zh-TW" sz="1800" b="1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zh-HK" sz="18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盈利潛力</a:t>
            </a:r>
            <a:endParaRPr lang="zh-CN" altLang="en-US" dirty="0">
              <a:solidFill>
                <a:srgbClr val="FFFF00"/>
              </a:solidFill>
              <a:cs typeface="字魂36号-正文宋楷" panose="000005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2000">
    <p:wheel spokes="8"/>
  </p:transition>
  <p:extLst>
    <p:ext uri="{6950BFC3-D8DA-4A85-94F7-54DA5524770B}">
      <p188:commentRel xmlns:p188="http://schemas.microsoft.com/office/powerpoint/2018/8/main" r:id="rId4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29685" y="530225"/>
            <a:ext cx="4501514" cy="499110"/>
            <a:chOff x="5756" y="4007"/>
            <a:chExt cx="7089" cy="786"/>
          </a:xfrm>
        </p:grpSpPr>
        <p:sp>
          <p:nvSpPr>
            <p:cNvPr id="3" name="椭圆 2"/>
            <p:cNvSpPr/>
            <p:nvPr/>
          </p:nvSpPr>
          <p:spPr>
            <a:xfrm>
              <a:off x="5756" y="4238"/>
              <a:ext cx="555" cy="555"/>
            </a:xfrm>
            <a:prstGeom prst="ellipse">
              <a:avLst/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2290" y="4238"/>
              <a:ext cx="555" cy="555"/>
            </a:xfrm>
            <a:prstGeom prst="ellipse">
              <a:avLst/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" name="图形"/>
            <p:cNvSpPr txBox="1"/>
            <p:nvPr/>
          </p:nvSpPr>
          <p:spPr>
            <a:xfrm>
              <a:off x="6625" y="4007"/>
              <a:ext cx="5351" cy="696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4400">
                <a:defRPr/>
              </a:pP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charset="-122"/>
                <a:ea typeface="字魂35号-经典雅黑" panose="00000500000000000000" charset="-122"/>
                <a:cs typeface="字魂36号-正文宋楷" panose="00000500000000000000" pitchFamily="2" charset="-122"/>
                <a:sym typeface="+mn-ea"/>
              </a:endParaRPr>
            </a:p>
          </p:txBody>
        </p:sp>
      </p:grpSp>
      <p:pic>
        <p:nvPicPr>
          <p:cNvPr id="5" name="图片 4" descr="01"/>
          <p:cNvPicPr>
            <a:picLocks noChangeAspect="1"/>
          </p:cNvPicPr>
          <p:nvPr/>
        </p:nvPicPr>
        <p:blipFill>
          <a:blip r:embed="rId3"/>
          <a:srcRect t="16833" b="15852"/>
          <a:stretch>
            <a:fillRect/>
          </a:stretch>
        </p:blipFill>
        <p:spPr>
          <a:xfrm>
            <a:off x="1174918" y="1970232"/>
            <a:ext cx="3775710" cy="38094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EA92CF3-BD1E-4D4A-C0DC-741FD2854205}"/>
              </a:ext>
            </a:extLst>
          </p:cNvPr>
          <p:cNvSpPr txBox="1"/>
          <p:nvPr/>
        </p:nvSpPr>
        <p:spPr>
          <a:xfrm>
            <a:off x="4718080" y="441984"/>
            <a:ext cx="2515210" cy="822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TW" altLang="zh-HK" sz="44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面對困難</a:t>
            </a:r>
            <a:r>
              <a:rPr lang="en-US" altLang="zh-TW" sz="44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zh-HK" sz="4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3257529-5428-7CE8-1E67-84A6BEC92C79}"/>
              </a:ext>
            </a:extLst>
          </p:cNvPr>
          <p:cNvSpPr txBox="1"/>
          <p:nvPr/>
        </p:nvSpPr>
        <p:spPr>
          <a:xfrm>
            <a:off x="5517477" y="3094962"/>
            <a:ext cx="3048000" cy="147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zh-HK" sz="2800" kern="100" dirty="0"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角色不明</a:t>
            </a:r>
          </a:p>
          <a:p>
            <a:pPr marL="800100" lvl="1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HK" sz="2000" kern="100" dirty="0">
                <a:effectLst/>
                <a:latin typeface="細明體_HKSCS" panose="02020500000000000000" pitchFamily="18" charset="-120"/>
                <a:ea typeface="細明體_HKSCS" panose="02020500000000000000" pitchFamily="18" charset="-120"/>
                <a:cs typeface="Times New Roman" panose="02020603050405020304" pitchFamily="18" charset="0"/>
              </a:rPr>
              <a:t>責任不清</a:t>
            </a:r>
          </a:p>
          <a:p>
            <a:pPr marL="800100" lvl="1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HK" sz="2000" kern="100" dirty="0">
                <a:effectLst/>
                <a:latin typeface="細明體_HKSCS" panose="02020500000000000000" pitchFamily="18" charset="-120"/>
                <a:ea typeface="細明體_HKSCS" panose="02020500000000000000" pitchFamily="18" charset="-120"/>
                <a:cs typeface="Times New Roman" panose="02020603050405020304" pitchFamily="18" charset="0"/>
              </a:rPr>
              <a:t>期望不同</a:t>
            </a:r>
          </a:p>
        </p:txBody>
      </p:sp>
      <p:sp>
        <p:nvSpPr>
          <p:cNvPr id="19" name="图形">
            <a:extLst>
              <a:ext uri="{FF2B5EF4-FFF2-40B4-BE49-F238E27FC236}">
                <a16:creationId xmlns:a16="http://schemas.microsoft.com/office/drawing/2014/main" id="{1CB7BC4B-8BBD-7D3B-DAAF-F669A98C1084}"/>
              </a:ext>
            </a:extLst>
          </p:cNvPr>
          <p:cNvSpPr txBox="1"/>
          <p:nvPr/>
        </p:nvSpPr>
        <p:spPr>
          <a:xfrm>
            <a:off x="782053" y="1245437"/>
            <a:ext cx="2181358" cy="876011"/>
          </a:xfrm>
          <a:prstGeom prst="rect">
            <a:avLst/>
          </a:prstGeom>
          <a:noFill/>
        </p:spPr>
        <p:txBody>
          <a:bodyPr wrap="non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rgbClr val="966858"/>
                </a:solidFill>
                <a:effectLst/>
                <a:uLnTx/>
                <a:uFillTx/>
                <a:latin typeface="Source Han Sans SC"/>
                <a:ea typeface="Source Han Sans SC"/>
                <a:cs typeface="字魂36号-正文宋楷" panose="00000500000000000000" pitchFamily="2" charset="-122"/>
              </a:rPr>
              <a:t>PART 01</a:t>
            </a:r>
            <a:endParaRPr kumimoji="0" lang="en-US" altLang="zh-CN" sz="3600" i="0" u="none" strike="noStrike" kern="1200" cap="none" spc="0" normalizeH="0" baseline="0" noProof="0" dirty="0">
              <a:ln>
                <a:noFill/>
              </a:ln>
              <a:solidFill>
                <a:srgbClr val="966858"/>
              </a:solidFill>
              <a:effectLst/>
              <a:uLnTx/>
              <a:uFillTx/>
              <a:latin typeface="字魂95号-手刻宋" panose="00000500000000000000" charset="-122"/>
              <a:ea typeface="字魂95号-手刻宋" panose="00000500000000000000" charset="-122"/>
              <a:cs typeface="字魂36号-正文宋楷" panose="00000500000000000000" pitchFamily="2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DF86BF3-B8CB-3D11-4156-6A63E52D3447}"/>
              </a:ext>
            </a:extLst>
          </p:cNvPr>
          <p:cNvSpPr txBox="1"/>
          <p:nvPr/>
        </p:nvSpPr>
        <p:spPr>
          <a:xfrm>
            <a:off x="5517477" y="1683443"/>
            <a:ext cx="300501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溝通不暢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細明體_HKSCS" panose="02020500000000000000" pitchFamily="18" charset="-120"/>
                <a:ea typeface="細明體_HKSCS" panose="02020500000000000000" pitchFamily="18" charset="-120"/>
                <a:cs typeface="Arial Unicode MS" panose="020B0604020202020204" pitchFamily="34" charset="-120"/>
              </a:rPr>
              <a:t>信息不足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細明體_HKSCS" panose="02020500000000000000" pitchFamily="18" charset="-120"/>
                <a:ea typeface="細明體_HKSCS" panose="02020500000000000000" pitchFamily="18" charset="-120"/>
                <a:cs typeface="Arial Unicode MS" panose="020B0604020202020204" pitchFamily="34" charset="-120"/>
              </a:rPr>
              <a:t>意見分歧</a:t>
            </a:r>
            <a:endParaRPr lang="zh-HK" altLang="en-US" sz="2000" dirty="0">
              <a:latin typeface="細明體_HKSCS" panose="02020500000000000000" pitchFamily="18" charset="-120"/>
              <a:ea typeface="細明體_HKSCS" panose="02020500000000000000" pitchFamily="18" charset="-120"/>
              <a:cs typeface="Arial Unicode MS" panose="020B060402020202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ED6DA59-0ECA-F777-D9A3-D21C812A51AF}"/>
              </a:ext>
            </a:extLst>
          </p:cNvPr>
          <p:cNvSpPr txBox="1"/>
          <p:nvPr/>
        </p:nvSpPr>
        <p:spPr>
          <a:xfrm>
            <a:off x="5469147" y="4669201"/>
            <a:ext cx="3005016" cy="1525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zh-CN" altLang="zh-HK" sz="2800" kern="100" dirty="0"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時間管理</a:t>
            </a:r>
            <a:endParaRPr lang="zh-TW" altLang="zh-HK" sz="2800" kern="100" dirty="0">
              <a:effectLst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457200" algn="l"/>
                <a:tab pos="914400" algn="l"/>
              </a:tabLst>
            </a:pPr>
            <a:r>
              <a:rPr lang="zh-CN" altLang="zh-HK" sz="2000" kern="100" dirty="0">
                <a:effectLst/>
                <a:latin typeface="細明體_HKSCS" panose="02020500000000000000" pitchFamily="18" charset="-120"/>
                <a:ea typeface="細明體_HKSCS" panose="02020500000000000000" pitchFamily="18" charset="-120"/>
                <a:cs typeface="Times New Roman" panose="02020603050405020304" pitchFamily="18" charset="0"/>
              </a:rPr>
              <a:t>時間壓力</a:t>
            </a:r>
            <a:endParaRPr lang="zh-TW" altLang="zh-HK" sz="2000" kern="100" dirty="0">
              <a:effectLst/>
              <a:latin typeface="細明體_HKSCS" panose="02020500000000000000" pitchFamily="18" charset="-120"/>
              <a:ea typeface="細明體_HKSCS" panose="02020500000000000000" pitchFamily="18" charset="-12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457200" algn="l"/>
                <a:tab pos="914400" algn="l"/>
              </a:tabLst>
            </a:pPr>
            <a:r>
              <a:rPr lang="zh-CN" altLang="zh-HK" sz="2000" kern="100" dirty="0">
                <a:effectLst/>
                <a:latin typeface="細明體_HKSCS" panose="02020500000000000000" pitchFamily="18" charset="-120"/>
                <a:ea typeface="細明體_HKSCS" panose="02020500000000000000" pitchFamily="18" charset="-120"/>
                <a:cs typeface="Times New Roman" panose="02020603050405020304" pitchFamily="18" charset="0"/>
              </a:rPr>
              <a:t>進度不一致</a:t>
            </a:r>
            <a:endParaRPr lang="zh-TW" altLang="zh-HK" sz="2000" kern="100" dirty="0">
              <a:effectLst/>
              <a:latin typeface="細明體_HKSCS" panose="02020500000000000000" pitchFamily="18" charset="-120"/>
              <a:ea typeface="細明體_HKSCS" panose="02020500000000000000" pitchFamily="18" charset="-120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2000">
        <p:checker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2000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29685" y="455930"/>
            <a:ext cx="4501514" cy="573405"/>
            <a:chOff x="5756" y="3890"/>
            <a:chExt cx="7089" cy="903"/>
          </a:xfrm>
        </p:grpSpPr>
        <p:sp>
          <p:nvSpPr>
            <p:cNvPr id="3" name="椭圆 2"/>
            <p:cNvSpPr/>
            <p:nvPr/>
          </p:nvSpPr>
          <p:spPr>
            <a:xfrm>
              <a:off x="5756" y="4238"/>
              <a:ext cx="555" cy="555"/>
            </a:xfrm>
            <a:prstGeom prst="ellipse">
              <a:avLst/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2290" y="4238"/>
              <a:ext cx="555" cy="555"/>
            </a:xfrm>
            <a:prstGeom prst="ellipse">
              <a:avLst/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" name="图形"/>
            <p:cNvSpPr txBox="1"/>
            <p:nvPr/>
          </p:nvSpPr>
          <p:spPr>
            <a:xfrm>
              <a:off x="6650" y="3890"/>
              <a:ext cx="5351" cy="696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</a:pPr>
              <a:r>
                <a:rPr lang="zh-TW" altLang="zh-HK" sz="4000" b="1" kern="1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面對困難</a:t>
              </a:r>
              <a:r>
                <a:rPr lang="en-US" altLang="zh-TW" sz="4000" b="1" kern="1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  <a:endParaRPr lang="zh-TW" altLang="zh-HK" sz="40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182687" y="1498834"/>
            <a:ext cx="10082530" cy="4177030"/>
            <a:chOff x="1640" y="2234"/>
            <a:chExt cx="15878" cy="6578"/>
          </a:xfrm>
        </p:grpSpPr>
        <p:sp>
          <p:nvSpPr>
            <p:cNvPr id="5" name="椭圆 4"/>
            <p:cNvSpPr/>
            <p:nvPr/>
          </p:nvSpPr>
          <p:spPr>
            <a:xfrm>
              <a:off x="1640" y="3139"/>
              <a:ext cx="5673" cy="567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1845" y="3139"/>
              <a:ext cx="5673" cy="567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pic>
          <p:nvPicPr>
            <p:cNvPr id="8" name="图片 7" descr="老人卡通敬老卡通人物重阳节老人矢量元素"/>
            <p:cNvPicPr>
              <a:picLocks noChangeAspect="1"/>
            </p:cNvPicPr>
            <p:nvPr/>
          </p:nvPicPr>
          <p:blipFill>
            <a:blip r:embed="rId3"/>
            <a:srcRect l="24239" t="55880" r="22506" b="3593"/>
            <a:stretch>
              <a:fillRect/>
            </a:stretch>
          </p:blipFill>
          <p:spPr>
            <a:xfrm>
              <a:off x="7449" y="3660"/>
              <a:ext cx="4302" cy="4377"/>
            </a:xfrm>
            <a:prstGeom prst="rect">
              <a:avLst/>
            </a:prstGeom>
          </p:spPr>
        </p:pic>
        <p:sp>
          <p:nvSpPr>
            <p:cNvPr id="9" name="圆角矩形 8"/>
            <p:cNvSpPr/>
            <p:nvPr/>
          </p:nvSpPr>
          <p:spPr>
            <a:xfrm>
              <a:off x="12603" y="4399"/>
              <a:ext cx="4115" cy="972"/>
            </a:xfrm>
            <a:prstGeom prst="roundRect">
              <a:avLst>
                <a:gd name="adj" fmla="val 50000"/>
              </a:avLst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2632" y="4232"/>
              <a:ext cx="3732" cy="1042"/>
            </a:xfrm>
            <a:prstGeom prst="roundRect">
              <a:avLst>
                <a:gd name="adj" fmla="val 50000"/>
              </a:avLst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80" y="5079"/>
              <a:ext cx="4640" cy="255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字魂36号-正文宋楷" panose="00000500000000000000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408" y="2234"/>
              <a:ext cx="5075" cy="142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字魂36号-正文宋楷" panose="00000500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095" y="4399"/>
              <a:ext cx="4141" cy="3315"/>
            </a:xfrm>
            <a:prstGeom prst="rect">
              <a:avLst/>
            </a:prstGeom>
            <a:noFill/>
          </p:spPr>
          <p:txBody>
            <a:bodyPr wrap="square" rtlCol="0">
              <a:normAutofit fontScale="85000" lnSpcReduction="20000"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zh-TW" altLang="zh-HK" sz="3300" b="1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資源分配</a:t>
              </a:r>
              <a:endParaRPr lang="zh-TW" altLang="zh-HK" sz="33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lvl="0">
                <a:lnSpc>
                  <a:spcPct val="115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endParaRPr lang="en-US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marL="457200" lvl="0" indent="-457200">
                <a:lnSpc>
                  <a:spcPct val="115000"/>
                </a:lnSpc>
                <a:spcAft>
                  <a:spcPts val="800"/>
                </a:spcAft>
                <a:buSzPts val="1000"/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zh-TW" altLang="zh-HK" sz="2600" b="1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資源有限</a:t>
              </a:r>
              <a:endParaRPr lang="zh-TW" altLang="zh-HK" sz="26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marL="457200" lvl="0" indent="-457200">
                <a:lnSpc>
                  <a:spcPct val="115000"/>
                </a:lnSpc>
                <a:spcAft>
                  <a:spcPts val="800"/>
                </a:spcAft>
                <a:buSzPts val="1000"/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zh-TW" altLang="zh-HK" sz="2600" b="1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資源利用不均</a:t>
              </a:r>
              <a:endParaRPr lang="zh-TW" altLang="zh-HK" sz="26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2000" dirty="0">
                  <a:solidFill>
                    <a:schemeClr val="bg1"/>
                  </a:solidFill>
                  <a:latin typeface="Source Han Sans SC"/>
                  <a:ea typeface="Source Han Sans SC"/>
                  <a:cs typeface="字魂36号-正文宋楷" panose="00000500000000000000" pitchFamily="2" charset="-122"/>
                  <a:sym typeface="+mn-ea"/>
                </a:rPr>
                <a:t>Own factors</a:t>
              </a:r>
              <a:endParaRPr lang="zh-CN" altLang="en-US" sz="2800" dirty="0">
                <a:solidFill>
                  <a:schemeClr val="bg1"/>
                </a:solidFill>
                <a:latin typeface="字魂35号-经典雅黑" panose="00000500000000000000" charset="-122"/>
                <a:ea typeface="字魂35号-经典雅黑" panose="00000500000000000000" charset="-122"/>
                <a:cs typeface="字魂36号-正文宋楷" panose="00000500000000000000" pitchFamily="2" charset="-122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736" y="4450"/>
              <a:ext cx="3891" cy="251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</a:pPr>
              <a:r>
                <a:rPr lang="zh-TW" altLang="zh-HK" sz="2800" b="1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技術挑戰</a:t>
              </a:r>
              <a:endParaRPr lang="zh-TW" altLang="zh-HK" sz="2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marL="742950" lvl="1" indent="-285750">
                <a:lnSpc>
                  <a:spcPct val="115000"/>
                </a:lnSpc>
                <a:spcAft>
                  <a:spcPts val="800"/>
                </a:spcAft>
                <a:buSzPts val="1000"/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zh-TW" altLang="zh-HK" sz="2000" b="1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技能差異 </a:t>
              </a:r>
              <a:endParaRPr lang="zh-TW" altLang="zh-HK" sz="20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TW" altLang="zh-HK" sz="2000" b="1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技術困難</a:t>
              </a:r>
              <a:endParaRPr lang="zh-CN" altLang="en-US" sz="2000" dirty="0">
                <a:solidFill>
                  <a:schemeClr val="bg1"/>
                </a:solidFill>
                <a:latin typeface="字魂35号-经典雅黑" panose="00000500000000000000" charset="-122"/>
                <a:ea typeface="字魂35号-经典雅黑" panose="00000500000000000000" charset="-122"/>
                <a:cs typeface="字魂36号-正文宋楷" panose="00000500000000000000" pitchFamily="2" charset="-122"/>
                <a:sym typeface="+mn-ea"/>
              </a:endParaRPr>
            </a:p>
          </p:txBody>
        </p:sp>
      </p:grpSp>
      <p:sp>
        <p:nvSpPr>
          <p:cNvPr id="17" name="图形">
            <a:extLst>
              <a:ext uri="{FF2B5EF4-FFF2-40B4-BE49-F238E27FC236}">
                <a16:creationId xmlns:a16="http://schemas.microsoft.com/office/drawing/2014/main" id="{0241924B-9C01-1781-C5F8-EEBD43CA5B0C}"/>
              </a:ext>
            </a:extLst>
          </p:cNvPr>
          <p:cNvSpPr txBox="1"/>
          <p:nvPr/>
        </p:nvSpPr>
        <p:spPr>
          <a:xfrm>
            <a:off x="4736147" y="1243798"/>
            <a:ext cx="2390770" cy="707791"/>
          </a:xfrm>
          <a:prstGeom prst="rect">
            <a:avLst/>
          </a:prstGeom>
          <a:noFill/>
        </p:spPr>
        <p:txBody>
          <a:bodyPr wrap="non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rgbClr val="966858"/>
                </a:solidFill>
                <a:effectLst/>
                <a:uLnTx/>
                <a:uFillTx/>
                <a:latin typeface="Source Han Sans SC"/>
                <a:ea typeface="Source Han Sans SC"/>
                <a:cs typeface="字魂36号-正文宋楷" panose="00000500000000000000" pitchFamily="2" charset="-122"/>
              </a:rPr>
              <a:t>PART 0</a:t>
            </a:r>
            <a:r>
              <a:rPr lang="en-US" altLang="zh-CN" sz="3600" dirty="0">
                <a:solidFill>
                  <a:srgbClr val="966858"/>
                </a:solidFill>
                <a:latin typeface="Source Han Sans SC"/>
                <a:ea typeface="Source Han Sans SC"/>
                <a:cs typeface="字魂36号-正文宋楷" panose="00000500000000000000" pitchFamily="2" charset="-122"/>
              </a:rPr>
              <a:t>2</a:t>
            </a:r>
            <a:endParaRPr kumimoji="0" lang="en-US" altLang="zh-CN" sz="3600" i="0" u="none" strike="noStrike" kern="1200" cap="none" spc="0" normalizeH="0" baseline="0" noProof="0" dirty="0">
              <a:ln>
                <a:noFill/>
              </a:ln>
              <a:solidFill>
                <a:srgbClr val="966858"/>
              </a:solidFill>
              <a:effectLst/>
              <a:uLnTx/>
              <a:uFillTx/>
              <a:latin typeface="字魂95号-手刻宋" panose="00000500000000000000" charset="-122"/>
              <a:ea typeface="字魂95号-手刻宋" panose="00000500000000000000" charset="-122"/>
              <a:cs typeface="字魂36号-正文宋楷" panose="000005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"/>
          <p:cNvSpPr/>
          <p:nvPr/>
        </p:nvSpPr>
        <p:spPr>
          <a:xfrm rot="13440000">
            <a:off x="8420735" y="1415415"/>
            <a:ext cx="4609465" cy="7773035"/>
          </a:xfrm>
          <a:custGeom>
            <a:avLst/>
            <a:gdLst>
              <a:gd name="connsiteX0" fmla="*/ 0 w 2675"/>
              <a:gd name="connsiteY0" fmla="*/ 2084 h 4234"/>
              <a:gd name="connsiteX1" fmla="*/ 2162 w 2675"/>
              <a:gd name="connsiteY1" fmla="*/ 100 h 4234"/>
              <a:gd name="connsiteX2" fmla="*/ 2130 w 2675"/>
              <a:gd name="connsiteY2" fmla="*/ 2179 h 4234"/>
              <a:gd name="connsiteX3" fmla="*/ 2162 w 2675"/>
              <a:gd name="connsiteY3" fmla="*/ 4066 h 4234"/>
              <a:gd name="connsiteX4" fmla="*/ 0 w 2675"/>
              <a:gd name="connsiteY4" fmla="*/ 2084 h 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" h="4234">
                <a:moveTo>
                  <a:pt x="0" y="2084"/>
                </a:moveTo>
                <a:cubicBezTo>
                  <a:pt x="0" y="988"/>
                  <a:pt x="1069" y="-383"/>
                  <a:pt x="2162" y="100"/>
                </a:cubicBezTo>
                <a:cubicBezTo>
                  <a:pt x="3172" y="547"/>
                  <a:pt x="2434" y="1279"/>
                  <a:pt x="2130" y="2179"/>
                </a:cubicBezTo>
                <a:cubicBezTo>
                  <a:pt x="1962" y="2677"/>
                  <a:pt x="3208" y="3326"/>
                  <a:pt x="2162" y="4066"/>
                </a:cubicBezTo>
                <a:cubicBezTo>
                  <a:pt x="1187" y="4755"/>
                  <a:pt x="0" y="3178"/>
                  <a:pt x="0" y="2084"/>
                </a:cubicBezTo>
                <a:close/>
              </a:path>
            </a:pathLst>
          </a:custGeom>
          <a:solidFill>
            <a:srgbClr val="CCB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417050" y="365760"/>
            <a:ext cx="1967865" cy="755650"/>
            <a:chOff x="7213" y="4529"/>
            <a:chExt cx="3642" cy="1398"/>
          </a:xfrm>
          <a:solidFill>
            <a:schemeClr val="bg1">
              <a:lumMod val="65000"/>
            </a:schemeClr>
          </a:solidFill>
        </p:grpSpPr>
        <p:sp>
          <p:nvSpPr>
            <p:cNvPr id="2" name="任意多边形 1"/>
            <p:cNvSpPr/>
            <p:nvPr/>
          </p:nvSpPr>
          <p:spPr>
            <a:xfrm>
              <a:off x="7213" y="4529"/>
              <a:ext cx="15" cy="9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" h="9">
                  <a:moveTo>
                    <a:pt x="0" y="0"/>
                  </a:moveTo>
                  <a:lnTo>
                    <a:pt x="15" y="0"/>
                  </a:lnTo>
                  <a:lnTo>
                    <a:pt x="13" y="3"/>
                  </a:lnTo>
                  <a:lnTo>
                    <a:pt x="9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7213" y="5914"/>
              <a:ext cx="24" cy="1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24" h="13">
                  <a:moveTo>
                    <a:pt x="13" y="0"/>
                  </a:moveTo>
                  <a:lnTo>
                    <a:pt x="13" y="0"/>
                  </a:lnTo>
                  <a:cubicBezTo>
                    <a:pt x="16" y="4"/>
                    <a:pt x="19" y="8"/>
                    <a:pt x="23" y="12"/>
                  </a:cubicBezTo>
                  <a:lnTo>
                    <a:pt x="24" y="13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10143" y="5794"/>
              <a:ext cx="128" cy="128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28" h="128">
                  <a:moveTo>
                    <a:pt x="77" y="0"/>
                  </a:moveTo>
                  <a:cubicBezTo>
                    <a:pt x="96" y="0"/>
                    <a:pt x="113" y="7"/>
                    <a:pt x="126" y="18"/>
                  </a:cubicBezTo>
                  <a:lnTo>
                    <a:pt x="128" y="19"/>
                  </a:lnTo>
                  <a:lnTo>
                    <a:pt x="19" y="128"/>
                  </a:lnTo>
                  <a:lnTo>
                    <a:pt x="18" y="126"/>
                  </a:lnTo>
                  <a:cubicBezTo>
                    <a:pt x="7" y="113"/>
                    <a:pt x="0" y="96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9850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9557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9264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8971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8678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8385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8092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7799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506" y="5794"/>
              <a:ext cx="154" cy="13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33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98"/>
                    <a:pt x="145" y="118"/>
                    <a:pt x="131" y="131"/>
                  </a:cubicBezTo>
                  <a:lnTo>
                    <a:pt x="130" y="133"/>
                  </a:lnTo>
                  <a:lnTo>
                    <a:pt x="24" y="133"/>
                  </a:lnTo>
                  <a:lnTo>
                    <a:pt x="23" y="131"/>
                  </a:lnTo>
                  <a:cubicBezTo>
                    <a:pt x="9" y="118"/>
                    <a:pt x="0" y="98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7226" y="5807"/>
              <a:ext cx="141" cy="120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41" h="120">
                  <a:moveTo>
                    <a:pt x="107" y="0"/>
                  </a:moveTo>
                  <a:lnTo>
                    <a:pt x="107" y="0"/>
                  </a:lnTo>
                  <a:cubicBezTo>
                    <a:pt x="127" y="14"/>
                    <a:pt x="141" y="37"/>
                    <a:pt x="141" y="64"/>
                  </a:cubicBezTo>
                  <a:cubicBezTo>
                    <a:pt x="141" y="85"/>
                    <a:pt x="132" y="104"/>
                    <a:pt x="118" y="118"/>
                  </a:cubicBezTo>
                  <a:lnTo>
                    <a:pt x="117" y="120"/>
                  </a:lnTo>
                  <a:lnTo>
                    <a:pt x="11" y="120"/>
                  </a:lnTo>
                  <a:lnTo>
                    <a:pt x="9" y="118"/>
                  </a:lnTo>
                  <a:cubicBezTo>
                    <a:pt x="6" y="115"/>
                    <a:pt x="3" y="111"/>
                    <a:pt x="0" y="107"/>
                  </a:cubicBezTo>
                  <a:lnTo>
                    <a:pt x="0" y="107"/>
                  </a:lnTo>
                  <a:lnTo>
                    <a:pt x="10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10436" y="5578"/>
              <a:ext cx="69" cy="69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69" h="69">
                  <a:moveTo>
                    <a:pt x="69" y="0"/>
                  </a:moveTo>
                  <a:lnTo>
                    <a:pt x="0" y="69"/>
                  </a:lnTo>
                  <a:lnTo>
                    <a:pt x="0" y="69"/>
                  </a:lnTo>
                  <a:cubicBezTo>
                    <a:pt x="4" y="33"/>
                    <a:pt x="33" y="4"/>
                    <a:pt x="69" y="0"/>
                  </a:cubicBez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10143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850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9557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9264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8971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8678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8385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8092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7799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7506" y="5578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69"/>
                    <a:pt x="1" y="61"/>
                    <a:pt x="3" y="54"/>
                  </a:cubicBezTo>
                  <a:lnTo>
                    <a:pt x="4" y="52"/>
                  </a:lnTo>
                  <a:lnTo>
                    <a:pt x="52" y="4"/>
                  </a:lnTo>
                  <a:lnTo>
                    <a:pt x="54" y="3"/>
                  </a:lnTo>
                  <a:cubicBezTo>
                    <a:pt x="61" y="1"/>
                    <a:pt x="69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7510" y="5582"/>
              <a:ext cx="47" cy="47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47" h="47">
                  <a:moveTo>
                    <a:pt x="47" y="0"/>
                  </a:moveTo>
                  <a:lnTo>
                    <a:pt x="0" y="47"/>
                  </a:lnTo>
                  <a:lnTo>
                    <a:pt x="2" y="43"/>
                  </a:lnTo>
                  <a:cubicBezTo>
                    <a:pt x="9" y="24"/>
                    <a:pt x="24" y="9"/>
                    <a:pt x="43" y="2"/>
                  </a:cubicBez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10436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10143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9850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9557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9264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8971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8678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8385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8092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7799" y="5362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10729" y="5151"/>
              <a:ext cx="127" cy="146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27" h="146">
                  <a:moveTo>
                    <a:pt x="50" y="0"/>
                  </a:moveTo>
                  <a:lnTo>
                    <a:pt x="127" y="77"/>
                  </a:lnTo>
                  <a:lnTo>
                    <a:pt x="58" y="146"/>
                  </a:lnTo>
                  <a:lnTo>
                    <a:pt x="54" y="146"/>
                  </a:lnTo>
                  <a:cubicBezTo>
                    <a:pt x="23" y="136"/>
                    <a:pt x="0" y="107"/>
                    <a:pt x="0" y="72"/>
                  </a:cubicBezTo>
                  <a:cubicBezTo>
                    <a:pt x="0" y="40"/>
                    <a:pt x="19" y="13"/>
                    <a:pt x="47" y="1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10436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10143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9850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9557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9264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8971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8678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8385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8092" y="5146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7839" y="5146"/>
              <a:ext cx="11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14" h="154">
                  <a:moveTo>
                    <a:pt x="37" y="0"/>
                  </a:moveTo>
                  <a:cubicBezTo>
                    <a:pt x="79" y="0"/>
                    <a:pt x="114" y="34"/>
                    <a:pt x="114" y="77"/>
                  </a:cubicBezTo>
                  <a:cubicBezTo>
                    <a:pt x="114" y="120"/>
                    <a:pt x="79" y="154"/>
                    <a:pt x="37" y="154"/>
                  </a:cubicBezTo>
                  <a:cubicBezTo>
                    <a:pt x="29" y="154"/>
                    <a:pt x="21" y="153"/>
                    <a:pt x="14" y="151"/>
                  </a:cubicBezTo>
                  <a:lnTo>
                    <a:pt x="7" y="148"/>
                  </a:lnTo>
                  <a:lnTo>
                    <a:pt x="73" y="82"/>
                  </a:lnTo>
                  <a:lnTo>
                    <a:pt x="0" y="9"/>
                  </a:lnTo>
                  <a:lnTo>
                    <a:pt x="0" y="9"/>
                  </a:lnTo>
                  <a:cubicBezTo>
                    <a:pt x="11" y="3"/>
                    <a:pt x="23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10436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10143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9850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9557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4" name="任意多边形 73"/>
            <p:cNvSpPr/>
            <p:nvPr/>
          </p:nvSpPr>
          <p:spPr>
            <a:xfrm>
              <a:off x="9264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8971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6" name="任意多边形 75"/>
            <p:cNvSpPr/>
            <p:nvPr/>
          </p:nvSpPr>
          <p:spPr>
            <a:xfrm>
              <a:off x="8678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8385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8" name="任意多边形 77"/>
            <p:cNvSpPr/>
            <p:nvPr/>
          </p:nvSpPr>
          <p:spPr>
            <a:xfrm>
              <a:off x="8092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79" name="任意多边形 78"/>
            <p:cNvSpPr/>
            <p:nvPr/>
          </p:nvSpPr>
          <p:spPr>
            <a:xfrm>
              <a:off x="7799" y="4930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7630" y="4946"/>
              <a:ext cx="13" cy="1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3" h="13">
                  <a:moveTo>
                    <a:pt x="0" y="0"/>
                  </a:moveTo>
                  <a:lnTo>
                    <a:pt x="2" y="1"/>
                  </a:lnTo>
                  <a:cubicBezTo>
                    <a:pt x="5" y="4"/>
                    <a:pt x="9" y="8"/>
                    <a:pt x="12" y="12"/>
                  </a:cubicBezTo>
                  <a:lnTo>
                    <a:pt x="13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10439" y="4811"/>
              <a:ext cx="55" cy="55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lnTo>
                    <a:pt x="55" y="55"/>
                  </a:lnTo>
                  <a:lnTo>
                    <a:pt x="51" y="54"/>
                  </a:lnTo>
                  <a:cubicBezTo>
                    <a:pt x="27" y="46"/>
                    <a:pt x="8" y="27"/>
                    <a:pt x="1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10143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9850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9557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9264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8971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8678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8385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8092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7799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34" y="154"/>
                    <a:pt x="0" y="120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7506" y="4714"/>
              <a:ext cx="154" cy="15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54">
                  <a:moveTo>
                    <a:pt x="77" y="0"/>
                  </a:moveTo>
                  <a:cubicBezTo>
                    <a:pt x="120" y="0"/>
                    <a:pt x="154" y="34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ubicBezTo>
                    <a:pt x="61" y="154"/>
                    <a:pt x="46" y="149"/>
                    <a:pt x="34" y="141"/>
                  </a:cubicBezTo>
                  <a:lnTo>
                    <a:pt x="30" y="138"/>
                  </a:lnTo>
                  <a:lnTo>
                    <a:pt x="16" y="124"/>
                  </a:lnTo>
                  <a:lnTo>
                    <a:pt x="13" y="120"/>
                  </a:lnTo>
                  <a:cubicBezTo>
                    <a:pt x="5" y="108"/>
                    <a:pt x="0" y="93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7522" y="4838"/>
              <a:ext cx="13" cy="1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3" h="13">
                  <a:moveTo>
                    <a:pt x="0" y="0"/>
                  </a:moveTo>
                  <a:lnTo>
                    <a:pt x="13" y="13"/>
                  </a:lnTo>
                  <a:lnTo>
                    <a:pt x="12" y="12"/>
                  </a:lnTo>
                  <a:cubicBezTo>
                    <a:pt x="8" y="9"/>
                    <a:pt x="4" y="5"/>
                    <a:pt x="1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10143" y="4530"/>
              <a:ext cx="122" cy="122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22" h="122">
                  <a:moveTo>
                    <a:pt x="15" y="0"/>
                  </a:moveTo>
                  <a:lnTo>
                    <a:pt x="122" y="107"/>
                  </a:lnTo>
                  <a:lnTo>
                    <a:pt x="120" y="109"/>
                  </a:lnTo>
                  <a:cubicBezTo>
                    <a:pt x="108" y="117"/>
                    <a:pt x="93" y="122"/>
                    <a:pt x="77" y="122"/>
                  </a:cubicBezTo>
                  <a:cubicBezTo>
                    <a:pt x="34" y="122"/>
                    <a:pt x="0" y="88"/>
                    <a:pt x="0" y="45"/>
                  </a:cubicBezTo>
                  <a:cubicBezTo>
                    <a:pt x="0" y="29"/>
                    <a:pt x="5" y="14"/>
                    <a:pt x="13" y="2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9850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5" name="任意多边形 94"/>
            <p:cNvSpPr/>
            <p:nvPr/>
          </p:nvSpPr>
          <p:spPr>
            <a:xfrm>
              <a:off x="9557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9264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7" name="任意多边形 96"/>
            <p:cNvSpPr/>
            <p:nvPr/>
          </p:nvSpPr>
          <p:spPr>
            <a:xfrm>
              <a:off x="8971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8678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8385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8092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1" name="任意多边形 100"/>
            <p:cNvSpPr/>
            <p:nvPr/>
          </p:nvSpPr>
          <p:spPr>
            <a:xfrm>
              <a:off x="7799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2" name="任意多边形 101"/>
            <p:cNvSpPr/>
            <p:nvPr/>
          </p:nvSpPr>
          <p:spPr>
            <a:xfrm>
              <a:off x="7506" y="4529"/>
              <a:ext cx="154" cy="123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54" h="123">
                  <a:moveTo>
                    <a:pt x="15" y="0"/>
                  </a:moveTo>
                  <a:lnTo>
                    <a:pt x="139" y="0"/>
                  </a:lnTo>
                  <a:lnTo>
                    <a:pt x="141" y="3"/>
                  </a:lnTo>
                  <a:cubicBezTo>
                    <a:pt x="149" y="15"/>
                    <a:pt x="154" y="30"/>
                    <a:pt x="154" y="46"/>
                  </a:cubicBezTo>
                  <a:cubicBezTo>
                    <a:pt x="154" y="89"/>
                    <a:pt x="120" y="123"/>
                    <a:pt x="77" y="123"/>
                  </a:cubicBezTo>
                  <a:cubicBezTo>
                    <a:pt x="34" y="123"/>
                    <a:pt x="0" y="89"/>
                    <a:pt x="0" y="46"/>
                  </a:cubicBezTo>
                  <a:cubicBezTo>
                    <a:pt x="0" y="30"/>
                    <a:pt x="5" y="15"/>
                    <a:pt x="13" y="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3" name="任意多边形 102"/>
            <p:cNvSpPr/>
            <p:nvPr/>
          </p:nvSpPr>
          <p:spPr>
            <a:xfrm>
              <a:off x="7222" y="4529"/>
              <a:ext cx="145" cy="114"/>
            </a:xfrm>
            <a:custGeom>
              <a:avLst/>
              <a:gdLst>
                <a:gd name="idx" fmla="cos wd2 2700000"/>
                <a:gd name="idy" fmla="sin hd2 2700000"/>
                <a:gd name="il" fmla="+- hc 0 wd2"/>
                <a:gd name="ir" fmla="+- hc wd2 0"/>
                <a:gd name="it" fmla="+- vc 0 idx"/>
                <a:gd name="ib" fmla="+- vc idx 0"/>
              </a:gdLst>
              <a:ahLst/>
              <a:cxnLst>
                <a:cxn ang="3">
                  <a:pos x="hc" y="t"/>
                </a:cxn>
                <a:cxn ang="3">
                  <a:pos x="hd2" y="il"/>
                </a:cxn>
                <a:cxn ang="cd2">
                  <a:pos x="l" y="vc"/>
                </a:cxn>
                <a:cxn ang="cd4">
                  <a:pos x="hd2" y="ir"/>
                </a:cxn>
                <a:cxn ang="cd4">
                  <a:pos x="hc" y="b"/>
                </a:cxn>
                <a:cxn ang="cd4">
                  <a:pos x="idy" y="ir"/>
                </a:cxn>
                <a:cxn ang="0">
                  <a:pos x="r" y="vc"/>
                </a:cxn>
                <a:cxn ang="3">
                  <a:pos x="idy" y="il"/>
                </a:cxn>
              </a:cxnLst>
              <a:rect l="l" t="t" r="r" b="b"/>
              <a:pathLst>
                <a:path w="145" h="114">
                  <a:moveTo>
                    <a:pt x="6" y="0"/>
                  </a:moveTo>
                  <a:lnTo>
                    <a:pt x="129" y="0"/>
                  </a:lnTo>
                  <a:lnTo>
                    <a:pt x="132" y="3"/>
                  </a:lnTo>
                  <a:cubicBezTo>
                    <a:pt x="140" y="15"/>
                    <a:pt x="145" y="30"/>
                    <a:pt x="145" y="46"/>
                  </a:cubicBezTo>
                  <a:cubicBezTo>
                    <a:pt x="145" y="73"/>
                    <a:pt x="131" y="96"/>
                    <a:pt x="111" y="110"/>
                  </a:cubicBezTo>
                  <a:lnTo>
                    <a:pt x="104" y="114"/>
                  </a:lnTo>
                  <a:lnTo>
                    <a:pt x="0" y="9"/>
                  </a:lnTo>
                  <a:lnTo>
                    <a:pt x="4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>
            <a:off x="11385550" y="2087880"/>
            <a:ext cx="540385" cy="5403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523240" y="1728729"/>
            <a:ext cx="6759575" cy="3953945"/>
            <a:chOff x="824" y="2593"/>
            <a:chExt cx="10645" cy="5460"/>
          </a:xfrm>
        </p:grpSpPr>
        <p:sp>
          <p:nvSpPr>
            <p:cNvPr id="14" name="图形"/>
            <p:cNvSpPr txBox="1"/>
            <p:nvPr/>
          </p:nvSpPr>
          <p:spPr>
            <a:xfrm>
              <a:off x="1313" y="3835"/>
              <a:ext cx="5768" cy="1152"/>
            </a:xfrm>
            <a:prstGeom prst="rect">
              <a:avLst/>
            </a:prstGeom>
            <a:noFill/>
          </p:spPr>
          <p:txBody>
            <a:bodyPr wrap="square" rtlCol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 defTabSz="914400">
                <a:defRPr/>
              </a:pPr>
              <a:r>
                <a:rPr lang="zh-TW" altLang="zh-HK" sz="18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zh-TW" altLang="zh-HK" sz="4400" b="1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個人衝突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字魂35号-经典雅黑" panose="00000500000000000000" charset="-122"/>
                <a:ea typeface="字魂35号-经典雅黑" panose="00000500000000000000" charset="-122"/>
                <a:cs typeface="字魂36号-正文宋楷" panose="00000500000000000000" pitchFamily="2" charset="-122"/>
                <a:sym typeface="+mn-ea"/>
              </a:endParaRPr>
            </a:p>
          </p:txBody>
        </p:sp>
        <p:sp>
          <p:nvSpPr>
            <p:cNvPr id="15" name="图形"/>
            <p:cNvSpPr txBox="1"/>
            <p:nvPr/>
          </p:nvSpPr>
          <p:spPr>
            <a:xfrm>
              <a:off x="1485" y="5886"/>
              <a:ext cx="9984" cy="1161"/>
            </a:xfrm>
            <a:prstGeom prst="rect">
              <a:avLst/>
            </a:prstGeom>
            <a:noFill/>
          </p:spPr>
          <p:txBody>
            <a:bodyPr wrap="square" rtlCol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50000"/>
                </a:lnSpc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6" name="图形"/>
            <p:cNvSpPr txBox="1"/>
            <p:nvPr/>
          </p:nvSpPr>
          <p:spPr>
            <a:xfrm>
              <a:off x="824" y="2593"/>
              <a:ext cx="3417" cy="1152"/>
            </a:xfrm>
            <a:prstGeom prst="rect">
              <a:avLst/>
            </a:prstGeom>
            <a:noFill/>
          </p:spPr>
          <p:txBody>
            <a:bodyPr wrap="none" rtlCol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i="0" u="none" strike="noStrike" kern="1200" cap="none" spc="0" normalizeH="0" baseline="0" noProof="0" dirty="0">
                  <a:ln>
                    <a:noFill/>
                  </a:ln>
                  <a:solidFill>
                    <a:srgbClr val="966858"/>
                  </a:solidFill>
                  <a:effectLst/>
                  <a:uLnTx/>
                  <a:uFillTx/>
                  <a:latin typeface="Source Han Sans SC"/>
                  <a:ea typeface="Source Han Sans SC"/>
                  <a:cs typeface="字魂36号-正文宋楷" panose="00000500000000000000" pitchFamily="2" charset="-122"/>
                </a:rPr>
                <a:t>PART 03</a:t>
              </a:r>
              <a:endPara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rgbClr val="966858"/>
                </a:solidFill>
                <a:effectLst/>
                <a:uLnTx/>
                <a:uFillTx/>
                <a:latin typeface="字魂95号-手刻宋" panose="00000500000000000000" charset="-122"/>
                <a:ea typeface="字魂95号-手刻宋" panose="00000500000000000000" charset="-122"/>
                <a:cs typeface="字魂36号-正文宋楷" panose="00000500000000000000" pitchFamily="2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629" y="7472"/>
              <a:ext cx="3998" cy="581"/>
              <a:chOff x="1629" y="7472"/>
              <a:chExt cx="3998" cy="58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1629" y="7472"/>
                <a:ext cx="581" cy="58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字魂36号-正文宋楷" panose="00000500000000000000" pitchFamily="2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2768" y="7472"/>
                <a:ext cx="581" cy="581"/>
              </a:xfrm>
              <a:prstGeom prst="ellipse">
                <a:avLst/>
              </a:prstGeom>
              <a:solidFill>
                <a:srgbClr val="CCB1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字魂36号-正文宋楷" panose="00000500000000000000" pitchFamily="2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07" y="7472"/>
                <a:ext cx="581" cy="58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字魂36号-正文宋楷" panose="00000500000000000000" pitchFamily="2" charset="-122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5046" y="7472"/>
                <a:ext cx="581" cy="58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字魂36号-正文宋楷" panose="00000500000000000000" pitchFamily="2" charset="-122"/>
                </a:endParaRPr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-692150" y="6010275"/>
            <a:ext cx="2244725" cy="1350645"/>
            <a:chOff x="4383" y="1801"/>
            <a:chExt cx="7553" cy="4543"/>
          </a:xfrm>
          <a:solidFill>
            <a:schemeClr val="bg1">
              <a:lumMod val="65000"/>
            </a:schemeClr>
          </a:solidFill>
        </p:grpSpPr>
        <p:sp>
          <p:nvSpPr>
            <p:cNvPr id="105" name="任意多边形 104"/>
            <p:cNvSpPr/>
            <p:nvPr/>
          </p:nvSpPr>
          <p:spPr>
            <a:xfrm rot="2580000">
              <a:off x="4383" y="5386"/>
              <a:ext cx="4974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4" h="139">
                  <a:moveTo>
                    <a:pt x="0" y="0"/>
                  </a:moveTo>
                  <a:lnTo>
                    <a:pt x="4974" y="0"/>
                  </a:lnTo>
                  <a:lnTo>
                    <a:pt x="4955" y="25"/>
                  </a:lnTo>
                  <a:cubicBezTo>
                    <a:pt x="4932" y="56"/>
                    <a:pt x="4908" y="87"/>
                    <a:pt x="4884" y="117"/>
                  </a:cubicBezTo>
                  <a:lnTo>
                    <a:pt x="4866" y="139"/>
                  </a:lnTo>
                  <a:lnTo>
                    <a:pt x="108" y="139"/>
                  </a:lnTo>
                  <a:lnTo>
                    <a:pt x="102" y="131"/>
                  </a:lnTo>
                  <a:cubicBezTo>
                    <a:pt x="69" y="91"/>
                    <a:pt x="37" y="50"/>
                    <a:pt x="6" y="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6" name="任意多边形 105"/>
            <p:cNvSpPr/>
            <p:nvPr/>
          </p:nvSpPr>
          <p:spPr>
            <a:xfrm rot="2580000">
              <a:off x="5077" y="4003"/>
              <a:ext cx="6165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65" h="139">
                  <a:moveTo>
                    <a:pt x="1" y="0"/>
                  </a:moveTo>
                  <a:lnTo>
                    <a:pt x="6164" y="0"/>
                  </a:lnTo>
                  <a:lnTo>
                    <a:pt x="6165" y="29"/>
                  </a:lnTo>
                  <a:cubicBezTo>
                    <a:pt x="6165" y="54"/>
                    <a:pt x="6165" y="78"/>
                    <a:pt x="6165" y="103"/>
                  </a:cubicBezTo>
                  <a:lnTo>
                    <a:pt x="6164" y="139"/>
                  </a:lnTo>
                  <a:lnTo>
                    <a:pt x="1" y="139"/>
                  </a:lnTo>
                  <a:lnTo>
                    <a:pt x="0" y="110"/>
                  </a:lnTo>
                  <a:cubicBezTo>
                    <a:pt x="0" y="85"/>
                    <a:pt x="0" y="61"/>
                    <a:pt x="0" y="36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7" name="任意多边形 106"/>
            <p:cNvSpPr/>
            <p:nvPr/>
          </p:nvSpPr>
          <p:spPr>
            <a:xfrm rot="2580000">
              <a:off x="6960" y="2621"/>
              <a:ext cx="4976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6" h="139">
                  <a:moveTo>
                    <a:pt x="108" y="0"/>
                  </a:moveTo>
                  <a:lnTo>
                    <a:pt x="4868" y="0"/>
                  </a:lnTo>
                  <a:lnTo>
                    <a:pt x="4873" y="6"/>
                  </a:lnTo>
                  <a:cubicBezTo>
                    <a:pt x="4906" y="47"/>
                    <a:pt x="4939" y="88"/>
                    <a:pt x="4969" y="130"/>
                  </a:cubicBezTo>
                  <a:lnTo>
                    <a:pt x="4976" y="139"/>
                  </a:lnTo>
                  <a:lnTo>
                    <a:pt x="0" y="139"/>
                  </a:lnTo>
                  <a:lnTo>
                    <a:pt x="20" y="112"/>
                  </a:lnTo>
                  <a:cubicBezTo>
                    <a:pt x="43" y="81"/>
                    <a:pt x="67" y="51"/>
                    <a:pt x="91" y="21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8" name="任意多边形 107"/>
            <p:cNvSpPr/>
            <p:nvPr/>
          </p:nvSpPr>
          <p:spPr>
            <a:xfrm rot="2580000">
              <a:off x="7549" y="2343"/>
              <a:ext cx="4318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18" h="139">
                  <a:moveTo>
                    <a:pt x="151" y="0"/>
                  </a:moveTo>
                  <a:lnTo>
                    <a:pt x="4166" y="0"/>
                  </a:lnTo>
                  <a:lnTo>
                    <a:pt x="4187" y="17"/>
                  </a:lnTo>
                  <a:cubicBezTo>
                    <a:pt x="4226" y="52"/>
                    <a:pt x="4264" y="87"/>
                    <a:pt x="4302" y="124"/>
                  </a:cubicBezTo>
                  <a:lnTo>
                    <a:pt x="4318" y="139"/>
                  </a:lnTo>
                  <a:lnTo>
                    <a:pt x="0" y="139"/>
                  </a:lnTo>
                  <a:lnTo>
                    <a:pt x="28" y="112"/>
                  </a:lnTo>
                  <a:cubicBezTo>
                    <a:pt x="37" y="103"/>
                    <a:pt x="47" y="94"/>
                    <a:pt x="57" y="85"/>
                  </a:cubicBezTo>
                  <a:cubicBezTo>
                    <a:pt x="86" y="58"/>
                    <a:pt x="115" y="31"/>
                    <a:pt x="145" y="5"/>
                  </a:cubicBez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09" name="任意多边形 108"/>
            <p:cNvSpPr/>
            <p:nvPr/>
          </p:nvSpPr>
          <p:spPr>
            <a:xfrm rot="2580000">
              <a:off x="8275" y="2067"/>
              <a:ext cx="3381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81" h="139">
                  <a:moveTo>
                    <a:pt x="233" y="0"/>
                  </a:moveTo>
                  <a:lnTo>
                    <a:pt x="3147" y="0"/>
                  </a:lnTo>
                  <a:lnTo>
                    <a:pt x="3152" y="2"/>
                  </a:lnTo>
                  <a:cubicBezTo>
                    <a:pt x="3230" y="44"/>
                    <a:pt x="3306" y="90"/>
                    <a:pt x="3380" y="139"/>
                  </a:cubicBezTo>
                  <a:lnTo>
                    <a:pt x="3381" y="139"/>
                  </a:lnTo>
                  <a:lnTo>
                    <a:pt x="0" y="139"/>
                  </a:lnTo>
                  <a:lnTo>
                    <a:pt x="20" y="126"/>
                  </a:lnTo>
                  <a:cubicBezTo>
                    <a:pt x="85" y="84"/>
                    <a:pt x="151" y="45"/>
                    <a:pt x="218" y="8"/>
                  </a:cubicBezTo>
                  <a:lnTo>
                    <a:pt x="23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0" name="任意多边形 109"/>
            <p:cNvSpPr/>
            <p:nvPr/>
          </p:nvSpPr>
          <p:spPr>
            <a:xfrm rot="2580000">
              <a:off x="9346" y="1801"/>
              <a:ext cx="1745" cy="12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5" h="125">
                  <a:moveTo>
                    <a:pt x="870" y="0"/>
                  </a:moveTo>
                  <a:cubicBezTo>
                    <a:pt x="1153" y="0"/>
                    <a:pt x="1436" y="38"/>
                    <a:pt x="1711" y="116"/>
                  </a:cubicBezTo>
                  <a:lnTo>
                    <a:pt x="1745" y="126"/>
                  </a:lnTo>
                  <a:lnTo>
                    <a:pt x="0" y="126"/>
                  </a:lnTo>
                  <a:lnTo>
                    <a:pt x="27" y="118"/>
                  </a:lnTo>
                  <a:cubicBezTo>
                    <a:pt x="302" y="39"/>
                    <a:pt x="58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1" name="任意多边形 110"/>
            <p:cNvSpPr/>
            <p:nvPr/>
          </p:nvSpPr>
          <p:spPr>
            <a:xfrm rot="2580000">
              <a:off x="5226" y="6218"/>
              <a:ext cx="1749" cy="12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9" h="125">
                  <a:moveTo>
                    <a:pt x="0" y="0"/>
                  </a:moveTo>
                  <a:lnTo>
                    <a:pt x="1749" y="0"/>
                  </a:lnTo>
                  <a:lnTo>
                    <a:pt x="1720" y="8"/>
                  </a:lnTo>
                  <a:cubicBezTo>
                    <a:pt x="1157" y="168"/>
                    <a:pt x="560" y="1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2" name="任意多边形 111"/>
            <p:cNvSpPr/>
            <p:nvPr/>
          </p:nvSpPr>
          <p:spPr>
            <a:xfrm rot="2580000">
              <a:off x="4663" y="5939"/>
              <a:ext cx="3380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80" h="139">
                  <a:moveTo>
                    <a:pt x="0" y="0"/>
                  </a:moveTo>
                  <a:lnTo>
                    <a:pt x="3380" y="0"/>
                  </a:lnTo>
                  <a:lnTo>
                    <a:pt x="3361" y="13"/>
                  </a:lnTo>
                  <a:cubicBezTo>
                    <a:pt x="3296" y="55"/>
                    <a:pt x="3230" y="94"/>
                    <a:pt x="3163" y="130"/>
                  </a:cubicBezTo>
                  <a:lnTo>
                    <a:pt x="3147" y="139"/>
                  </a:lnTo>
                  <a:lnTo>
                    <a:pt x="234" y="139"/>
                  </a:lnTo>
                  <a:lnTo>
                    <a:pt x="229" y="136"/>
                  </a:lnTo>
                  <a:cubicBezTo>
                    <a:pt x="151" y="95"/>
                    <a:pt x="75" y="4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3" name="任意多边形 112"/>
            <p:cNvSpPr/>
            <p:nvPr/>
          </p:nvSpPr>
          <p:spPr>
            <a:xfrm rot="2580000">
              <a:off x="4453" y="5663"/>
              <a:ext cx="4318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18" h="139">
                  <a:moveTo>
                    <a:pt x="0" y="0"/>
                  </a:moveTo>
                  <a:lnTo>
                    <a:pt x="4318" y="0"/>
                  </a:lnTo>
                  <a:lnTo>
                    <a:pt x="4290" y="27"/>
                  </a:lnTo>
                  <a:cubicBezTo>
                    <a:pt x="4281" y="36"/>
                    <a:pt x="4271" y="45"/>
                    <a:pt x="4261" y="54"/>
                  </a:cubicBezTo>
                  <a:cubicBezTo>
                    <a:pt x="4232" y="81"/>
                    <a:pt x="4202" y="108"/>
                    <a:pt x="4172" y="134"/>
                  </a:cubicBezTo>
                  <a:lnTo>
                    <a:pt x="4166" y="139"/>
                  </a:lnTo>
                  <a:lnTo>
                    <a:pt x="151" y="139"/>
                  </a:lnTo>
                  <a:lnTo>
                    <a:pt x="131" y="122"/>
                  </a:lnTo>
                  <a:cubicBezTo>
                    <a:pt x="92" y="87"/>
                    <a:pt x="53" y="52"/>
                    <a:pt x="16" y="1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4" name="任意多边形 113"/>
            <p:cNvSpPr/>
            <p:nvPr/>
          </p:nvSpPr>
          <p:spPr>
            <a:xfrm rot="2580000">
              <a:off x="4403" y="5109"/>
              <a:ext cx="5449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49" h="139">
                  <a:moveTo>
                    <a:pt x="0" y="0"/>
                  </a:moveTo>
                  <a:lnTo>
                    <a:pt x="5449" y="0"/>
                  </a:lnTo>
                  <a:lnTo>
                    <a:pt x="5439" y="19"/>
                  </a:lnTo>
                  <a:cubicBezTo>
                    <a:pt x="5422" y="52"/>
                    <a:pt x="5403" y="85"/>
                    <a:pt x="5384" y="118"/>
                  </a:cubicBezTo>
                  <a:lnTo>
                    <a:pt x="5371" y="139"/>
                  </a:lnTo>
                  <a:lnTo>
                    <a:pt x="78" y="139"/>
                  </a:lnTo>
                  <a:lnTo>
                    <a:pt x="73" y="129"/>
                  </a:lnTo>
                  <a:cubicBezTo>
                    <a:pt x="53" y="96"/>
                    <a:pt x="34" y="63"/>
                    <a:pt x="16" y="2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5" name="任意多边形 114"/>
            <p:cNvSpPr/>
            <p:nvPr/>
          </p:nvSpPr>
          <p:spPr>
            <a:xfrm rot="2580000">
              <a:off x="4492" y="4833"/>
              <a:ext cx="5787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7" h="139">
                  <a:moveTo>
                    <a:pt x="0" y="0"/>
                  </a:moveTo>
                  <a:lnTo>
                    <a:pt x="5787" y="0"/>
                  </a:lnTo>
                  <a:lnTo>
                    <a:pt x="5779" y="20"/>
                  </a:lnTo>
                  <a:cubicBezTo>
                    <a:pt x="5766" y="55"/>
                    <a:pt x="5752" y="90"/>
                    <a:pt x="5738" y="125"/>
                  </a:cubicBezTo>
                  <a:lnTo>
                    <a:pt x="5732" y="139"/>
                  </a:lnTo>
                  <a:lnTo>
                    <a:pt x="55" y="139"/>
                  </a:lnTo>
                  <a:lnTo>
                    <a:pt x="53" y="134"/>
                  </a:lnTo>
                  <a:cubicBezTo>
                    <a:pt x="38" y="99"/>
                    <a:pt x="24" y="65"/>
                    <a:pt x="11" y="2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6" name="任意多边形 115"/>
            <p:cNvSpPr/>
            <p:nvPr/>
          </p:nvSpPr>
          <p:spPr>
            <a:xfrm rot="2580000">
              <a:off x="4638" y="4556"/>
              <a:ext cx="6011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11" h="139">
                  <a:moveTo>
                    <a:pt x="0" y="0"/>
                  </a:moveTo>
                  <a:lnTo>
                    <a:pt x="6011" y="0"/>
                  </a:lnTo>
                  <a:lnTo>
                    <a:pt x="6009" y="7"/>
                  </a:lnTo>
                  <a:cubicBezTo>
                    <a:pt x="6001" y="43"/>
                    <a:pt x="5992" y="79"/>
                    <a:pt x="5982" y="115"/>
                  </a:cubicBezTo>
                  <a:lnTo>
                    <a:pt x="5976" y="139"/>
                  </a:lnTo>
                  <a:lnTo>
                    <a:pt x="35" y="139"/>
                  </a:lnTo>
                  <a:lnTo>
                    <a:pt x="31" y="123"/>
                  </a:lnTo>
                  <a:cubicBezTo>
                    <a:pt x="21" y="87"/>
                    <a:pt x="12" y="51"/>
                    <a:pt x="3" y="1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7" name="任意多边形 116"/>
            <p:cNvSpPr/>
            <p:nvPr/>
          </p:nvSpPr>
          <p:spPr>
            <a:xfrm rot="2580000">
              <a:off x="4834" y="4280"/>
              <a:ext cx="6134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4" h="139">
                  <a:moveTo>
                    <a:pt x="0" y="0"/>
                  </a:moveTo>
                  <a:lnTo>
                    <a:pt x="6134" y="0"/>
                  </a:lnTo>
                  <a:lnTo>
                    <a:pt x="6132" y="19"/>
                  </a:lnTo>
                  <a:cubicBezTo>
                    <a:pt x="6128" y="56"/>
                    <a:pt x="6123" y="93"/>
                    <a:pt x="6118" y="129"/>
                  </a:cubicBezTo>
                  <a:lnTo>
                    <a:pt x="6117" y="139"/>
                  </a:lnTo>
                  <a:lnTo>
                    <a:pt x="17" y="139"/>
                  </a:lnTo>
                  <a:lnTo>
                    <a:pt x="17" y="136"/>
                  </a:lnTo>
                  <a:cubicBezTo>
                    <a:pt x="11" y="100"/>
                    <a:pt x="7" y="63"/>
                    <a:pt x="3" y="2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8" name="任意多边形 117"/>
            <p:cNvSpPr/>
            <p:nvPr/>
          </p:nvSpPr>
          <p:spPr>
            <a:xfrm rot="2580000">
              <a:off x="5350" y="3727"/>
              <a:ext cx="6134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4" h="139">
                  <a:moveTo>
                    <a:pt x="17" y="0"/>
                  </a:moveTo>
                  <a:lnTo>
                    <a:pt x="6117" y="0"/>
                  </a:lnTo>
                  <a:lnTo>
                    <a:pt x="6117" y="1"/>
                  </a:lnTo>
                  <a:cubicBezTo>
                    <a:pt x="6123" y="38"/>
                    <a:pt x="6127" y="75"/>
                    <a:pt x="6131" y="112"/>
                  </a:cubicBezTo>
                  <a:lnTo>
                    <a:pt x="6134" y="139"/>
                  </a:lnTo>
                  <a:lnTo>
                    <a:pt x="0" y="139"/>
                  </a:lnTo>
                  <a:lnTo>
                    <a:pt x="2" y="118"/>
                  </a:lnTo>
                  <a:cubicBezTo>
                    <a:pt x="6" y="82"/>
                    <a:pt x="11" y="45"/>
                    <a:pt x="16" y="8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9" name="任意多边形 118"/>
            <p:cNvSpPr/>
            <p:nvPr/>
          </p:nvSpPr>
          <p:spPr>
            <a:xfrm rot="2580000">
              <a:off x="5669" y="3450"/>
              <a:ext cx="6011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11" h="139">
                  <a:moveTo>
                    <a:pt x="35" y="0"/>
                  </a:moveTo>
                  <a:lnTo>
                    <a:pt x="5976" y="0"/>
                  </a:lnTo>
                  <a:lnTo>
                    <a:pt x="5980" y="15"/>
                  </a:lnTo>
                  <a:cubicBezTo>
                    <a:pt x="5990" y="51"/>
                    <a:pt x="5999" y="87"/>
                    <a:pt x="6008" y="124"/>
                  </a:cubicBezTo>
                  <a:lnTo>
                    <a:pt x="6011" y="139"/>
                  </a:lnTo>
                  <a:lnTo>
                    <a:pt x="0" y="139"/>
                  </a:lnTo>
                  <a:lnTo>
                    <a:pt x="2" y="131"/>
                  </a:lnTo>
                  <a:cubicBezTo>
                    <a:pt x="10" y="95"/>
                    <a:pt x="19" y="59"/>
                    <a:pt x="29" y="23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20" name="任意多边形 119"/>
            <p:cNvSpPr/>
            <p:nvPr/>
          </p:nvSpPr>
          <p:spPr>
            <a:xfrm rot="2580000">
              <a:off x="6040" y="3174"/>
              <a:ext cx="5787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7" h="139">
                  <a:moveTo>
                    <a:pt x="55" y="0"/>
                  </a:moveTo>
                  <a:lnTo>
                    <a:pt x="5732" y="0"/>
                  </a:lnTo>
                  <a:lnTo>
                    <a:pt x="5734" y="4"/>
                  </a:lnTo>
                  <a:cubicBezTo>
                    <a:pt x="5749" y="39"/>
                    <a:pt x="5763" y="74"/>
                    <a:pt x="5776" y="109"/>
                  </a:cubicBezTo>
                  <a:lnTo>
                    <a:pt x="5787" y="139"/>
                  </a:lnTo>
                  <a:lnTo>
                    <a:pt x="0" y="139"/>
                  </a:lnTo>
                  <a:lnTo>
                    <a:pt x="8" y="118"/>
                  </a:lnTo>
                  <a:cubicBezTo>
                    <a:pt x="21" y="83"/>
                    <a:pt x="35" y="48"/>
                    <a:pt x="49" y="14"/>
                  </a:cubicBezTo>
                  <a:lnTo>
                    <a:pt x="5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21" name="任意多边形 120"/>
            <p:cNvSpPr/>
            <p:nvPr/>
          </p:nvSpPr>
          <p:spPr>
            <a:xfrm rot="2580000">
              <a:off x="6466" y="2897"/>
              <a:ext cx="5450" cy="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0" h="139">
                  <a:moveTo>
                    <a:pt x="78" y="0"/>
                  </a:moveTo>
                  <a:lnTo>
                    <a:pt x="5371" y="0"/>
                  </a:lnTo>
                  <a:lnTo>
                    <a:pt x="5377" y="9"/>
                  </a:lnTo>
                  <a:cubicBezTo>
                    <a:pt x="5397" y="42"/>
                    <a:pt x="5416" y="75"/>
                    <a:pt x="5434" y="109"/>
                  </a:cubicBezTo>
                  <a:lnTo>
                    <a:pt x="5450" y="139"/>
                  </a:lnTo>
                  <a:lnTo>
                    <a:pt x="0" y="139"/>
                  </a:lnTo>
                  <a:lnTo>
                    <a:pt x="10" y="120"/>
                  </a:lnTo>
                  <a:cubicBezTo>
                    <a:pt x="28" y="87"/>
                    <a:pt x="47" y="54"/>
                    <a:pt x="66" y="21"/>
                  </a:cubicBez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</p:grpSp>
      <p:sp>
        <p:nvSpPr>
          <p:cNvPr id="122" name="椭圆 121"/>
          <p:cNvSpPr/>
          <p:nvPr/>
        </p:nvSpPr>
        <p:spPr>
          <a:xfrm>
            <a:off x="-660400" y="-516255"/>
            <a:ext cx="1415415" cy="14154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-1097597" y="-953452"/>
            <a:ext cx="2289810" cy="2289810"/>
          </a:xfrm>
          <a:prstGeom prst="ellipse">
            <a:avLst/>
          </a:prstGeom>
          <a:noFill/>
          <a:ln>
            <a:solidFill>
              <a:srgbClr val="CCB1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944245" y="340360"/>
            <a:ext cx="384810" cy="384810"/>
          </a:xfrm>
          <a:prstGeom prst="ellipse">
            <a:avLst/>
          </a:prstGeom>
          <a:solidFill>
            <a:srgbClr val="966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1537970" y="275590"/>
            <a:ext cx="1665605" cy="52197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字魂95号-手刻宋" panose="00000500000000000000" charset="-122"/>
              <a:ea typeface="字魂95号-手刻宋" panose="00000500000000000000" charset="-122"/>
              <a:cs typeface="字魂36号-正文宋楷" panose="00000500000000000000" pitchFamily="2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7DC17FC-CBE1-B428-0729-55FEE16E7979}"/>
              </a:ext>
            </a:extLst>
          </p:cNvPr>
          <p:cNvSpPr txBox="1"/>
          <p:nvPr/>
        </p:nvSpPr>
        <p:spPr>
          <a:xfrm>
            <a:off x="4336651" y="386422"/>
            <a:ext cx="3049950" cy="822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TW" altLang="zh-HK" sz="44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面對困難</a:t>
            </a:r>
            <a:r>
              <a:rPr lang="en-US" altLang="zh-TW" sz="44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zh-HK" sz="4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5DED7E2-4A57-3232-499B-ACC970DF0973}"/>
              </a:ext>
            </a:extLst>
          </p:cNvPr>
          <p:cNvSpPr txBox="1"/>
          <p:nvPr/>
        </p:nvSpPr>
        <p:spPr>
          <a:xfrm>
            <a:off x="1042140" y="3565061"/>
            <a:ext cx="2253151" cy="1017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HK" sz="24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個性差異</a:t>
            </a:r>
            <a:endParaRPr lang="zh-TW" altLang="zh-HK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HK" sz="24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壓力管理</a:t>
            </a:r>
            <a:endParaRPr lang="zh-TW" altLang="zh-HK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0CC4792-BBC2-88A9-F758-882AD39B0F2C}"/>
              </a:ext>
            </a:extLst>
          </p:cNvPr>
          <p:cNvSpPr txBox="1"/>
          <p:nvPr/>
        </p:nvSpPr>
        <p:spPr>
          <a:xfrm>
            <a:off x="4553186" y="2612704"/>
            <a:ext cx="3414622" cy="822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zh-HK" sz="44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領導力問題</a:t>
            </a:r>
            <a:endParaRPr lang="zh-TW" altLang="zh-HK" sz="4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E981A82B-35D5-B02C-DCDD-93AF1A66FC2A}"/>
              </a:ext>
            </a:extLst>
          </p:cNvPr>
          <p:cNvSpPr txBox="1"/>
          <p:nvPr/>
        </p:nvSpPr>
        <p:spPr>
          <a:xfrm>
            <a:off x="4808549" y="3577115"/>
            <a:ext cx="3357113" cy="1017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HK" sz="24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領導缺乏</a:t>
            </a:r>
            <a:endParaRPr lang="zh-TW" altLang="zh-HK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HK" sz="24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決策問題</a:t>
            </a:r>
            <a:endParaRPr lang="zh-TW" altLang="zh-HK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图片 8" descr="老人卡通敬老卡通人物重阳节老人矢量元素">
            <a:extLst>
              <a:ext uri="{FF2B5EF4-FFF2-40B4-BE49-F238E27FC236}">
                <a16:creationId xmlns:a16="http://schemas.microsoft.com/office/drawing/2014/main" id="{8C363424-9A24-8F87-2AB7-85D8715F8E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67" t="4750" r="22382" b="53278"/>
          <a:stretch>
            <a:fillRect/>
          </a:stretch>
        </p:blipFill>
        <p:spPr>
          <a:xfrm>
            <a:off x="7741858" y="2834469"/>
            <a:ext cx="3860285" cy="3851128"/>
          </a:xfrm>
          <a:prstGeom prst="rect">
            <a:avLst/>
          </a:prstGeom>
        </p:spPr>
      </p:pic>
      <p:sp>
        <p:nvSpPr>
          <p:cNvPr id="20" name="椭圆 2">
            <a:extLst>
              <a:ext uri="{FF2B5EF4-FFF2-40B4-BE49-F238E27FC236}">
                <a16:creationId xmlns:a16="http://schemas.microsoft.com/office/drawing/2014/main" id="{28D6E6B3-32EE-6591-13DC-D39CC8AE0CA7}"/>
              </a:ext>
            </a:extLst>
          </p:cNvPr>
          <p:cNvSpPr/>
          <p:nvPr/>
        </p:nvSpPr>
        <p:spPr>
          <a:xfrm>
            <a:off x="3713957" y="676910"/>
            <a:ext cx="468153" cy="437473"/>
          </a:xfrm>
          <a:prstGeom prst="ellipse">
            <a:avLst/>
          </a:prstGeom>
          <a:solidFill>
            <a:srgbClr val="CCB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sp>
        <p:nvSpPr>
          <p:cNvPr id="22" name="椭圆 2">
            <a:extLst>
              <a:ext uri="{FF2B5EF4-FFF2-40B4-BE49-F238E27FC236}">
                <a16:creationId xmlns:a16="http://schemas.microsoft.com/office/drawing/2014/main" id="{A377A794-5B82-E2E5-15DE-4FA87380DFDC}"/>
              </a:ext>
            </a:extLst>
          </p:cNvPr>
          <p:cNvSpPr/>
          <p:nvPr/>
        </p:nvSpPr>
        <p:spPr>
          <a:xfrm>
            <a:off x="7555384" y="665750"/>
            <a:ext cx="505774" cy="455660"/>
          </a:xfrm>
          <a:prstGeom prst="ellipse">
            <a:avLst/>
          </a:prstGeom>
          <a:solidFill>
            <a:srgbClr val="CCB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3">
            <a:extLst>
              <a:ext uri="{FF2B5EF4-FFF2-40B4-BE49-F238E27FC236}">
                <a16:creationId xmlns:a16="http://schemas.microsoft.com/office/drawing/2014/main" id="{6B5E499A-99F2-63D1-22CF-0A817FCC31C2}"/>
              </a:ext>
            </a:extLst>
          </p:cNvPr>
          <p:cNvSpPr/>
          <p:nvPr/>
        </p:nvSpPr>
        <p:spPr>
          <a:xfrm>
            <a:off x="6973527" y="2037615"/>
            <a:ext cx="2771692" cy="892810"/>
          </a:xfrm>
          <a:prstGeom prst="roundRect">
            <a:avLst>
              <a:gd name="adj" fmla="val 50000"/>
            </a:avLst>
          </a:prstGeom>
          <a:solidFill>
            <a:srgbClr val="CCB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36号-正文宋楷" panose="000005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51485" y="545464"/>
            <a:ext cx="7399420" cy="753745"/>
            <a:chOff x="5756" y="4007"/>
            <a:chExt cx="8121" cy="1187"/>
          </a:xfrm>
        </p:grpSpPr>
        <p:sp>
          <p:nvSpPr>
            <p:cNvPr id="5" name="椭圆 4"/>
            <p:cNvSpPr/>
            <p:nvPr/>
          </p:nvSpPr>
          <p:spPr>
            <a:xfrm>
              <a:off x="5756" y="4238"/>
              <a:ext cx="555" cy="555"/>
            </a:xfrm>
            <a:prstGeom prst="ellipse">
              <a:avLst/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3322" y="4238"/>
              <a:ext cx="555" cy="555"/>
            </a:xfrm>
            <a:prstGeom prst="ellipse">
              <a:avLst/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8" name="图形"/>
            <p:cNvSpPr txBox="1"/>
            <p:nvPr/>
          </p:nvSpPr>
          <p:spPr>
            <a:xfrm>
              <a:off x="6772" y="4007"/>
              <a:ext cx="6089" cy="1187"/>
            </a:xfrm>
            <a:prstGeom prst="rect">
              <a:avLst/>
            </a:prstGeom>
            <a:noFill/>
          </p:spPr>
          <p:txBody>
            <a:bodyPr wrap="square" rtlCol="0">
              <a:normAutofit fontScale="55000" lnSpcReduction="2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4400">
                <a:defRPr/>
              </a:pPr>
              <a:r>
                <a:rPr lang="zh-TW" altLang="zh-HK" sz="1800" dirty="0">
                  <a:solidFill>
                    <a:srgbClr val="548DD4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zh-TW" altLang="zh-HK" sz="6500" b="1" dirty="0">
                  <a:solidFill>
                    <a:srgbClr val="548DD4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成員之間遇到問題或衝突</a:t>
              </a:r>
              <a:endParaRPr lang="zh-CN" altLang="en-US" sz="6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charset="-122"/>
                <a:ea typeface="字魂35号-经典雅黑" panose="00000500000000000000" charset="-122"/>
                <a:cs typeface="字魂36号-正文宋楷" panose="00000500000000000000" pitchFamily="2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055052" y="1744245"/>
            <a:ext cx="10081895" cy="4878070"/>
            <a:chOff x="1600" y="2690"/>
            <a:chExt cx="15877" cy="7682"/>
          </a:xfrm>
        </p:grpSpPr>
        <p:sp>
          <p:nvSpPr>
            <p:cNvPr id="10" name="圆角矩形 9"/>
            <p:cNvSpPr/>
            <p:nvPr/>
          </p:nvSpPr>
          <p:spPr>
            <a:xfrm>
              <a:off x="1600" y="2690"/>
              <a:ext cx="6259" cy="6259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8637" y="2690"/>
              <a:ext cx="8840" cy="6259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1342" y="4766"/>
              <a:ext cx="4801" cy="257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342900" lvl="0" indent="-342900">
                <a:lnSpc>
                  <a:spcPct val="115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</a:pPr>
              <a:r>
                <a:rPr lang="zh-TW" altLang="zh-HK" sz="2400" b="1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中立調解員</a:t>
              </a:r>
              <a:endParaRPr lang="zh-TW" altLang="zh-HK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marL="342900" lvl="0" indent="-342900">
                <a:lnSpc>
                  <a:spcPct val="115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</a:pPr>
              <a:r>
                <a:rPr lang="zh-TW" altLang="zh-HK" sz="2400" b="1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結構化調解會議</a:t>
              </a:r>
              <a:endParaRPr lang="zh-TW" altLang="zh-HK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SC"/>
                  <a:ea typeface="Source Han Sans SC"/>
                  <a:cs typeface="字魂36号-正文宋楷" panose="00000500000000000000" pitchFamily="2" charset="-122"/>
                  <a:sym typeface="+mn-ea"/>
                </a:rPr>
                <a:t>.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字魂36号-正文宋楷" panose="00000500000000000000" pitchFamily="2" charset="-122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235" y="4794"/>
              <a:ext cx="3855" cy="1887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342900" lvl="0" indent="-342900">
                <a:lnSpc>
                  <a:spcPct val="115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</a:pPr>
              <a:r>
                <a:rPr lang="zh-TW" altLang="zh-HK" sz="2400" b="1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積極傾聽</a:t>
              </a:r>
              <a:r>
                <a:rPr lang="zh-TW" altLang="zh-HK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</a:p>
            <a:p>
              <a:pPr marL="342900" lvl="0" indent="-342900">
                <a:lnSpc>
                  <a:spcPct val="115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</a:pPr>
              <a:r>
                <a:rPr lang="zh-TW" altLang="zh-HK" sz="2400" b="1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清晰溝通</a:t>
              </a:r>
              <a:endParaRPr lang="zh-TW" altLang="zh-HK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2581" y="3228"/>
              <a:ext cx="4297" cy="1330"/>
            </a:xfrm>
            <a:prstGeom prst="roundRect">
              <a:avLst>
                <a:gd name="adj" fmla="val 50000"/>
              </a:avLst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pic>
          <p:nvPicPr>
            <p:cNvPr id="15" name="图片 14" descr="世界镇痛日膝盖痛的人0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1" y="6354"/>
              <a:ext cx="4018" cy="4018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3218" y="3394"/>
              <a:ext cx="3023" cy="105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TW" altLang="zh-HK" sz="32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開放對話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charset="-122"/>
                <a:ea typeface="字魂35号-经典雅黑" panose="00000500000000000000" charset="-122"/>
                <a:cs typeface="字魂36号-正文宋楷" panose="00000500000000000000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373" y="3331"/>
              <a:ext cx="2403" cy="12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zh-TW" altLang="zh-HK" sz="3200" b="1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調解</a:t>
              </a:r>
              <a:endParaRPr lang="zh-TW" altLang="zh-HK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2000">
        <p:checker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2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34127" y="664390"/>
            <a:ext cx="7748336" cy="646331"/>
            <a:chOff x="5756" y="4238"/>
            <a:chExt cx="7089" cy="555"/>
          </a:xfrm>
        </p:grpSpPr>
        <p:sp>
          <p:nvSpPr>
            <p:cNvPr id="3" name="椭圆 2"/>
            <p:cNvSpPr/>
            <p:nvPr/>
          </p:nvSpPr>
          <p:spPr>
            <a:xfrm>
              <a:off x="5756" y="4238"/>
              <a:ext cx="555" cy="555"/>
            </a:xfrm>
            <a:prstGeom prst="ellipse">
              <a:avLst/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2290" y="4238"/>
              <a:ext cx="555" cy="555"/>
            </a:xfrm>
            <a:prstGeom prst="ellipse">
              <a:avLst/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40715" y="2032923"/>
            <a:ext cx="10251440" cy="3964091"/>
            <a:chOff x="1373" y="3525"/>
            <a:chExt cx="16144" cy="5182"/>
          </a:xfrm>
        </p:grpSpPr>
        <p:sp>
          <p:nvSpPr>
            <p:cNvPr id="5" name="平行四边形 4"/>
            <p:cNvSpPr/>
            <p:nvPr/>
          </p:nvSpPr>
          <p:spPr>
            <a:xfrm>
              <a:off x="1632" y="3525"/>
              <a:ext cx="15885" cy="5076"/>
            </a:xfrm>
            <a:prstGeom prst="parallelogram">
              <a:avLst/>
            </a:prstGeom>
            <a:solidFill>
              <a:srgbClr val="CCB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36号-正文宋楷" panose="00000500000000000000" pitchFamily="2" charset="-122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1373" y="3631"/>
              <a:ext cx="15885" cy="5076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字魂36号-正文宋楷" panose="00000500000000000000" pitchFamily="2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3280" y="4021"/>
              <a:ext cx="6721" cy="2067"/>
              <a:chOff x="3280" y="3366"/>
              <a:chExt cx="6721" cy="2067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280" y="3366"/>
                <a:ext cx="5677" cy="101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zh-TW" altLang="zh-HK" sz="3200" b="1" kern="100" dirty="0">
                    <a:effectLst/>
                    <a:latin typeface="Calibri" panose="020F050202020403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情緒智商</a:t>
                </a:r>
                <a:endParaRPr lang="zh-TW" altLang="zh-HK" sz="3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5848" y="3983"/>
                <a:ext cx="4153" cy="14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lvl="0" indent="-28575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zh-TW" altLang="zh-HK" sz="2400" b="1" kern="100" dirty="0">
                    <a:effectLst/>
                    <a:latin typeface="Calibri" panose="020F050202020403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同理心</a:t>
                </a:r>
                <a:endParaRPr lang="zh-TW" altLang="zh-HK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zh-HK" sz="2400" b="1" dirty="0">
                    <a:effectLst/>
                    <a:latin typeface="Calibri" panose="020F050202020403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情緒調節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  <a:cs typeface="字魂36号-正文宋楷" panose="00000500000000000000" pitchFamily="2" charset="-122"/>
                  <a:sym typeface="+mn-ea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0275" y="4005"/>
              <a:ext cx="5650" cy="4516"/>
              <a:chOff x="10915" y="4099"/>
              <a:chExt cx="5650" cy="4516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0915" y="7957"/>
                <a:ext cx="5651" cy="658"/>
              </a:xfrm>
              <a:prstGeom prst="ellipse">
                <a:avLst/>
              </a:prstGeom>
              <a:solidFill>
                <a:schemeClr val="bg1">
                  <a:lumMod val="6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字魂36号-正文宋楷" panose="00000500000000000000" pitchFamily="2" charset="-122"/>
                </a:endParaRPr>
              </a:p>
            </p:txBody>
          </p:sp>
          <p:pic>
            <p:nvPicPr>
              <p:cNvPr id="11" name="图片 10" descr="老人卡通敬老卡通人物重阳节老人矢量元素"/>
              <p:cNvPicPr>
                <a:picLocks noChangeAspect="1"/>
              </p:cNvPicPr>
              <p:nvPr/>
            </p:nvPicPr>
            <p:blipFill>
              <a:blip r:embed="rId3"/>
              <a:srcRect l="26207" t="55935" r="22382" b="3991"/>
              <a:stretch>
                <a:fillRect/>
              </a:stretch>
            </p:blipFill>
            <p:spPr>
              <a:xfrm>
                <a:off x="11664" y="4099"/>
                <a:ext cx="4153" cy="4328"/>
              </a:xfrm>
              <a:prstGeom prst="rect">
                <a:avLst/>
              </a:prstGeom>
            </p:spPr>
          </p:pic>
        </p:grp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8A5FF07-24BC-B04D-A14E-E2978A3C45ED}"/>
              </a:ext>
            </a:extLst>
          </p:cNvPr>
          <p:cNvSpPr txBox="1"/>
          <p:nvPr/>
        </p:nvSpPr>
        <p:spPr>
          <a:xfrm>
            <a:off x="1695344" y="4076386"/>
            <a:ext cx="2980614" cy="556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zh-HK" sz="2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團隊建設目標</a:t>
            </a:r>
            <a:endParaRPr lang="zh-TW" altLang="zh-HK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7835A63-0014-6B2B-8BF1-ADF0C25700F1}"/>
              </a:ext>
            </a:extLst>
          </p:cNvPr>
          <p:cNvSpPr txBox="1"/>
          <p:nvPr/>
        </p:nvSpPr>
        <p:spPr>
          <a:xfrm>
            <a:off x="3258933" y="4759767"/>
            <a:ext cx="1764857" cy="1017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HK" sz="24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共同目標</a:t>
            </a:r>
            <a:r>
              <a:rPr lang="zh-TW" altLang="zh-HK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HK" sz="24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支持小組</a:t>
            </a:r>
            <a:endParaRPr lang="zh-TW" altLang="zh-HK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233310C-B9F2-F522-6992-4B2496FCAC80}"/>
              </a:ext>
            </a:extLst>
          </p:cNvPr>
          <p:cNvSpPr txBox="1"/>
          <p:nvPr/>
        </p:nvSpPr>
        <p:spPr>
          <a:xfrm>
            <a:off x="3492715" y="664390"/>
            <a:ext cx="5382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HK" sz="3600" b="1" dirty="0">
                <a:solidFill>
                  <a:srgbClr val="548DD4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成員之間遇到問題或衝突</a:t>
            </a:r>
            <a:endParaRPr lang="zh-HK" altLang="en-US" sz="36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 dir="in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2000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COMMONDATA" val="eyJoZGlkIjoiOGU4MTk0ODNkZGNhYzYwNGRlMWUxNTNjZTBjOTMxYm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字魂36号-正文宋楷"/>
        <a:ea typeface="字魂36号-正文宋楷"/>
        <a:cs typeface="Arial"/>
      </a:majorFont>
      <a:minorFont>
        <a:latin typeface="字魂36号-正文宋楷"/>
        <a:ea typeface="字魂36号-正文宋楷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字魂36号-正文宋楷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字魂36号-正文宋楷"/>
        <a:ea typeface="字魂36号-正文宋楷"/>
        <a:cs typeface="Arial"/>
        <a:font script="Jpan" typeface="ＭＳ Ｐゴシック"/>
        <a:font script="Hang" typeface="맑은 고딕"/>
        <a:font script="Hans" typeface="字魂36号-正文宋楷"/>
        <a:font script="Hant" typeface="新細明體"/>
        <a:font script="Arab" typeface="字魂36号-正文宋楷"/>
        <a:font script="Hebr" typeface="字魂36号-正文宋楷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36号-正文宋楷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字魂36号-正文宋楷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字魂36号-正文宋楷"/>
        <a:ea typeface="字魂36号-正文宋楷"/>
        <a:cs typeface="Arial"/>
        <a:font script="Jpan" typeface="ＭＳ Ｐゴシック"/>
        <a:font script="Hang" typeface="맑은 고딕"/>
        <a:font script="Hans" typeface="字魂36号-正文宋楷"/>
        <a:font script="Hant" typeface="新細明體"/>
        <a:font script="Arab" typeface="字魂36号-正文宋楷"/>
        <a:font script="Hebr" typeface="字魂36号-正文宋楷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36号-正文宋楷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310</Words>
  <Application>Microsoft Office PowerPoint</Application>
  <PresentationFormat>寬螢幕</PresentationFormat>
  <Paragraphs>98</Paragraphs>
  <Slides>13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5" baseType="lpstr">
      <vt:lpstr>Calibri</vt:lpstr>
      <vt:lpstr>字魂36号-正文宋楷</vt:lpstr>
      <vt:lpstr>細明體_HKSCS</vt:lpstr>
      <vt:lpstr>Source Han Sans SC</vt:lpstr>
      <vt:lpstr>Wingdings</vt:lpstr>
      <vt:lpstr>Arial Unicode MS</vt:lpstr>
      <vt:lpstr>字魂35号-经典雅黑</vt:lpstr>
      <vt:lpstr>Symbol</vt:lpstr>
      <vt:lpstr>新細明體</vt:lpstr>
      <vt:lpstr>字魂95号-手刻宋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Daniel</cp:lastModifiedBy>
  <cp:revision>322</cp:revision>
  <cp:lastPrinted>2025-01-20T07:56:28Z</cp:lastPrinted>
  <dcterms:created xsi:type="dcterms:W3CDTF">2019-06-19T02:08:00Z</dcterms:created>
  <dcterms:modified xsi:type="dcterms:W3CDTF">2025-01-20T07:57:25Z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34A87A8623BA4D7C8FEEAA3B5DA9FDE1</vt:lpwstr>
  </property>
  <property fmtid="{D5CDD505-2E9C-101B-9397-08002B2CF9AE}" pid="3" name="KSOProductBuildVer">
    <vt:lpwstr>2052-11.1.0.12358</vt:lpwstr>
  </property>
  <property fmtid="{D5CDD505-2E9C-101B-9397-08002B2CF9AE}" pid="4" name="KSOSaveFontToCloudKey">
    <vt:lpwstr>212913176_cloud</vt:lpwstr>
  </property>
</Properties>
</file>